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0"/>
  </p:notesMasterIdLst>
  <p:handoutMasterIdLst>
    <p:handoutMasterId r:id="rId51"/>
  </p:handoutMasterIdLst>
  <p:sldIdLst>
    <p:sldId id="256" r:id="rId2"/>
    <p:sldId id="265" r:id="rId3"/>
    <p:sldId id="258" r:id="rId4"/>
    <p:sldId id="274" r:id="rId5"/>
    <p:sldId id="336" r:id="rId6"/>
    <p:sldId id="335" r:id="rId7"/>
    <p:sldId id="275" r:id="rId8"/>
    <p:sldId id="277" r:id="rId9"/>
    <p:sldId id="276" r:id="rId10"/>
    <p:sldId id="278" r:id="rId11"/>
    <p:sldId id="279" r:id="rId12"/>
    <p:sldId id="280" r:id="rId13"/>
    <p:sldId id="337" r:id="rId14"/>
    <p:sldId id="281" r:id="rId15"/>
    <p:sldId id="282" r:id="rId16"/>
    <p:sldId id="283" r:id="rId17"/>
    <p:sldId id="285" r:id="rId18"/>
    <p:sldId id="287" r:id="rId19"/>
    <p:sldId id="284" r:id="rId20"/>
    <p:sldId id="267" r:id="rId21"/>
    <p:sldId id="291" r:id="rId22"/>
    <p:sldId id="293" r:id="rId23"/>
    <p:sldId id="294" r:id="rId24"/>
    <p:sldId id="297" r:id="rId25"/>
    <p:sldId id="295" r:id="rId26"/>
    <p:sldId id="298" r:id="rId27"/>
    <p:sldId id="300" r:id="rId28"/>
    <p:sldId id="296" r:id="rId29"/>
    <p:sldId id="305" r:id="rId30"/>
    <p:sldId id="307" r:id="rId31"/>
    <p:sldId id="308" r:id="rId32"/>
    <p:sldId id="309" r:id="rId33"/>
    <p:sldId id="310" r:id="rId34"/>
    <p:sldId id="311" r:id="rId35"/>
    <p:sldId id="312" r:id="rId36"/>
    <p:sldId id="314" r:id="rId37"/>
    <p:sldId id="332" r:id="rId38"/>
    <p:sldId id="333" r:id="rId39"/>
    <p:sldId id="313" r:id="rId40"/>
    <p:sldId id="317" r:id="rId41"/>
    <p:sldId id="318" r:id="rId42"/>
    <p:sldId id="319" r:id="rId43"/>
    <p:sldId id="316" r:id="rId44"/>
    <p:sldId id="321" r:id="rId45"/>
    <p:sldId id="329" r:id="rId46"/>
    <p:sldId id="330" r:id="rId47"/>
    <p:sldId id="331" r:id="rId48"/>
    <p:sldId id="264"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4E4"/>
    <a:srgbClr val="CCEDFA"/>
    <a:srgbClr val="FFDD00"/>
    <a:srgbClr val="333333"/>
    <a:srgbClr val="002F6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61" autoAdjust="0"/>
    <p:restoredTop sz="99834" autoAdjust="0"/>
  </p:normalViewPr>
  <p:slideViewPr>
    <p:cSldViewPr snapToGrid="0" snapToObjects="1" showGuides="1">
      <p:cViewPr>
        <p:scale>
          <a:sx n="107" d="100"/>
          <a:sy n="107" d="100"/>
        </p:scale>
        <p:origin x="48" y="-72"/>
      </p:cViewPr>
      <p:guideLst>
        <p:guide orient="horz" pos="2120"/>
        <p:guide pos="563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59F8B5-A114-D546-B5DA-339C62525E89}" type="datetimeFigureOut">
              <a:rPr lang="en-US" smtClean="0"/>
              <a:pPr/>
              <a:t>3/27/2012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908C242-CA34-B343-8427-451DBB8B251B}" type="slidenum">
              <a:rPr lang="en-US" smtClean="0"/>
              <a:pPr/>
              <a:t>‹#›</a:t>
            </a:fld>
            <a:endParaRPr lang="en-US"/>
          </a:p>
        </p:txBody>
      </p:sp>
    </p:spTree>
    <p:extLst>
      <p:ext uri="{BB962C8B-B14F-4D97-AF65-F5344CB8AC3E}">
        <p14:creationId xmlns:p14="http://schemas.microsoft.com/office/powerpoint/2010/main" xmlns="" val="23107901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9D345F-8652-4D4B-AF3F-B1B2CBC5E609}" type="datetimeFigureOut">
              <a:rPr lang="en-US" smtClean="0"/>
              <a:pPr/>
              <a:t>3/27/2012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038122-E5FA-B047-A6CF-FC66E1EBB620}" type="slidenum">
              <a:rPr lang="en-US" smtClean="0"/>
              <a:pPr/>
              <a:t>‹#›</a:t>
            </a:fld>
            <a:endParaRPr lang="en-US"/>
          </a:p>
        </p:txBody>
      </p:sp>
    </p:spTree>
    <p:extLst>
      <p:ext uri="{BB962C8B-B14F-4D97-AF65-F5344CB8AC3E}">
        <p14:creationId xmlns:p14="http://schemas.microsoft.com/office/powerpoint/2010/main" xmlns="" val="39373285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title.jpg"/>
          <p:cNvPicPr>
            <a:picLocks noChangeAspect="1"/>
          </p:cNvPicPr>
          <p:nvPr userDrawn="1"/>
        </p:nvPicPr>
        <p:blipFill>
          <a:blip r:embed="rId2"/>
          <a:stretch>
            <a:fillRect/>
          </a:stretch>
        </p:blipFill>
        <p:spPr>
          <a:xfrm>
            <a:off x="0" y="0"/>
            <a:ext cx="9180000" cy="6885000"/>
          </a:xfrm>
          <a:prstGeom prst="rect">
            <a:avLst/>
          </a:prstGeom>
        </p:spPr>
      </p:pic>
      <p:sp>
        <p:nvSpPr>
          <p:cNvPr id="2" name="Title 1"/>
          <p:cNvSpPr>
            <a:spLocks noGrp="1"/>
          </p:cNvSpPr>
          <p:nvPr>
            <p:ph type="ctrTitle"/>
          </p:nvPr>
        </p:nvSpPr>
        <p:spPr>
          <a:xfrm>
            <a:off x="2880000" y="4103999"/>
            <a:ext cx="5903638" cy="1728000"/>
          </a:xfrm>
        </p:spPr>
        <p:txBody>
          <a:bodyPr>
            <a:noAutofit/>
          </a:bodyPr>
          <a:lstStyle>
            <a:lvl1pPr algn="r">
              <a:defRPr sz="5300"/>
            </a:lvl1pPr>
          </a:lstStyle>
          <a:p>
            <a:r>
              <a:rPr lang="en-US" smtClean="0"/>
              <a:t>Click to edit Master title style</a:t>
            </a:r>
            <a:endParaRPr lang="en-US"/>
          </a:p>
        </p:txBody>
      </p:sp>
      <p:sp>
        <p:nvSpPr>
          <p:cNvPr id="3" name="Subtitle 2"/>
          <p:cNvSpPr>
            <a:spLocks noGrp="1"/>
          </p:cNvSpPr>
          <p:nvPr>
            <p:ph type="subTitle" idx="1"/>
          </p:nvPr>
        </p:nvSpPr>
        <p:spPr>
          <a:xfrm>
            <a:off x="3528000" y="6192000"/>
            <a:ext cx="5259605" cy="666000"/>
          </a:xfrm>
        </p:spPr>
        <p:txBody>
          <a:bodyPr>
            <a:normAutofit/>
          </a:bodyPr>
          <a:lstStyle>
            <a:lvl1pPr marL="0" indent="0" algn="r">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layers">
    <p:spTree>
      <p:nvGrpSpPr>
        <p:cNvPr id="1" name=""/>
        <p:cNvGrpSpPr/>
        <p:nvPr/>
      </p:nvGrpSpPr>
      <p:grpSpPr>
        <a:xfrm>
          <a:off x="0" y="0"/>
          <a:ext cx="0" cy="0"/>
          <a:chOff x="0" y="0"/>
          <a:chExt cx="0" cy="0"/>
        </a:xfrm>
      </p:grpSpPr>
      <p:pic>
        <p:nvPicPr>
          <p:cNvPr id="7" name="Picture 6" descr="internal.jpg"/>
          <p:cNvPicPr>
            <a:picLocks noChangeAspect="1"/>
          </p:cNvPicPr>
          <p:nvPr userDrawn="1"/>
        </p:nvPicPr>
        <p:blipFill>
          <a:blip r:embed="rId2"/>
          <a:stretch>
            <a:fillRect/>
          </a:stretch>
        </p:blipFill>
        <p:spPr>
          <a:xfrm>
            <a:off x="0" y="0"/>
            <a:ext cx="9156959" cy="1264920"/>
          </a:xfrm>
          <a:prstGeom prst="rect">
            <a:avLst/>
          </a:prstGeom>
        </p:spPr>
      </p:pic>
      <p:pic>
        <p:nvPicPr>
          <p:cNvPr id="8" name="Picture 7" descr="contents.jpg"/>
          <p:cNvPicPr>
            <a:picLocks noChangeAspect="1"/>
          </p:cNvPicPr>
          <p:nvPr userDrawn="1"/>
        </p:nvPicPr>
        <p:blipFill>
          <a:blip r:embed="rId3"/>
          <a:stretch>
            <a:fillRect/>
          </a:stretch>
        </p:blipFill>
        <p:spPr>
          <a:xfrm>
            <a:off x="0" y="0"/>
            <a:ext cx="9192000" cy="6894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80000" y="1548000"/>
            <a:ext cx="3952532" cy="5220000"/>
          </a:xfrm>
        </p:spPr>
        <p:txBody>
          <a:bodyPr/>
          <a:lstStyle>
            <a:lvl1pPr>
              <a:defRPr>
                <a:solidFill>
                  <a:srgbClr val="FFFFFF"/>
                </a:solidFill>
              </a:defRPr>
            </a:lvl1pPr>
            <a:lvl2pPr>
              <a:defRPr>
                <a:solidFill>
                  <a:srgbClr val="FFDD00"/>
                </a:solidFill>
              </a:defRPr>
            </a:lvl2pPr>
            <a:lvl3pPr>
              <a:defRPr>
                <a:solidFill>
                  <a:schemeClr val="bg1"/>
                </a:solidFill>
              </a:defRPr>
            </a:lvl3pPr>
            <a:lvl4pPr>
              <a:buClr>
                <a:srgbClr val="00A4E4"/>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 name="Picture 9" descr="13 pic.png"/>
          <p:cNvPicPr>
            <a:picLocks noChangeAspect="1"/>
          </p:cNvPicPr>
          <p:nvPr userDrawn="1"/>
        </p:nvPicPr>
        <p:blipFill>
          <a:blip r:embed="rId4"/>
          <a:stretch>
            <a:fillRect/>
          </a:stretch>
        </p:blipFill>
        <p:spPr>
          <a:xfrm>
            <a:off x="4818120" y="3023040"/>
            <a:ext cx="4373880" cy="3870960"/>
          </a:xfrm>
          <a:prstGeom prst="rect">
            <a:avLst/>
          </a:prstGeom>
        </p:spPr>
      </p:pic>
      <p:sp>
        <p:nvSpPr>
          <p:cNvPr id="16"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7"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divider.jpg"/>
          <p:cNvPicPr>
            <a:picLocks noChangeAspect="1"/>
          </p:cNvPicPr>
          <p:nvPr userDrawn="1"/>
        </p:nvPicPr>
        <p:blipFill>
          <a:blip r:embed="rId2"/>
          <a:stretch>
            <a:fillRect/>
          </a:stretch>
        </p:blipFill>
        <p:spPr>
          <a:xfrm>
            <a:off x="0" y="0"/>
            <a:ext cx="9180000" cy="6885000"/>
          </a:xfrm>
          <a:prstGeom prst="rect">
            <a:avLst/>
          </a:prstGeom>
        </p:spPr>
      </p:pic>
      <p:sp>
        <p:nvSpPr>
          <p:cNvPr id="2" name="Title 1"/>
          <p:cNvSpPr>
            <a:spLocks noGrp="1"/>
          </p:cNvSpPr>
          <p:nvPr>
            <p:ph type="title"/>
          </p:nvPr>
        </p:nvSpPr>
        <p:spPr>
          <a:xfrm>
            <a:off x="3528000" y="5144310"/>
            <a:ext cx="5256000" cy="1713690"/>
          </a:xfrm>
        </p:spPr>
        <p:txBody>
          <a:bodyPr anchor="t">
            <a:noAutofit/>
          </a:bodyPr>
          <a:lstStyle>
            <a:lvl1pPr algn="r">
              <a:defRPr sz="4700" b="0" cap="none"/>
            </a:lvl1pPr>
          </a:lstStyle>
          <a:p>
            <a:r>
              <a:rPr lang="en-US"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80000" y="1547999"/>
            <a:ext cx="4284000" cy="5040000"/>
          </a:xfrm>
        </p:spPr>
        <p:txBody>
          <a:bodyPr/>
          <a:lstStyle>
            <a:lvl1pPr>
              <a:defRPr sz="2200"/>
            </a:lvl1pPr>
            <a:lvl2pPr>
              <a:defRPr sz="1500"/>
            </a:lvl2pPr>
            <a:lvl3pPr>
              <a:defRPr sz="1300"/>
            </a:lvl3pPr>
            <a:lvl4pPr>
              <a:defRPr sz="1300"/>
            </a:lvl4pPr>
            <a:lvl5pPr>
              <a:defRPr sz="13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Picture Placeholder 6"/>
          <p:cNvSpPr>
            <a:spLocks noGrp="1"/>
          </p:cNvSpPr>
          <p:nvPr>
            <p:ph type="pic" sz="quarter" idx="10"/>
          </p:nvPr>
        </p:nvSpPr>
        <p:spPr>
          <a:xfrm>
            <a:off x="7060878" y="1547813"/>
            <a:ext cx="2098800" cy="1738800"/>
          </a:xfrm>
          <a:ln>
            <a:noFill/>
          </a:ln>
        </p:spPr>
        <p:txBody>
          <a:bodyPr/>
          <a:lstStyle/>
          <a:p>
            <a:r>
              <a:rPr lang="en-US" smtClean="0"/>
              <a:t>Click icon to add picture</a:t>
            </a:r>
            <a:endParaRPr lang="en-US"/>
          </a:p>
        </p:txBody>
      </p:sp>
      <p:sp>
        <p:nvSpPr>
          <p:cNvPr id="9" name="Picture Placeholder 6"/>
          <p:cNvSpPr>
            <a:spLocks noGrp="1"/>
          </p:cNvSpPr>
          <p:nvPr>
            <p:ph type="pic" sz="quarter" idx="11"/>
          </p:nvPr>
        </p:nvSpPr>
        <p:spPr>
          <a:xfrm>
            <a:off x="5667678" y="3380400"/>
            <a:ext cx="3492000" cy="1641600"/>
          </a:xfrm>
          <a:ln>
            <a:noFill/>
          </a:ln>
        </p:spPr>
        <p:txBody>
          <a:bodyPr/>
          <a:lstStyle/>
          <a:p>
            <a:r>
              <a:rPr lang="en-US" smtClean="0"/>
              <a:t>Click icon to add picture</a:t>
            </a:r>
            <a:endParaRPr lang="en-US"/>
          </a:p>
        </p:txBody>
      </p:sp>
      <p:sp>
        <p:nvSpPr>
          <p:cNvPr id="10" name="Picture Placeholder 6"/>
          <p:cNvSpPr>
            <a:spLocks noGrp="1"/>
          </p:cNvSpPr>
          <p:nvPr>
            <p:ph type="pic" sz="quarter" idx="12"/>
          </p:nvPr>
        </p:nvSpPr>
        <p:spPr>
          <a:xfrm>
            <a:off x="7060878" y="5119200"/>
            <a:ext cx="2098800" cy="1738800"/>
          </a:xfrm>
          <a:ln>
            <a:noFill/>
          </a:ln>
        </p:spPr>
        <p:txBody>
          <a:bodyPr/>
          <a:lstStyle/>
          <a:p>
            <a:r>
              <a:rPr lang="en-US" smtClean="0"/>
              <a:t>Click icon to add picture</a:t>
            </a:r>
            <a:endParaRPr lang="en-US"/>
          </a:p>
        </p:txBody>
      </p:sp>
      <p:sp>
        <p:nvSpPr>
          <p:cNvPr id="16"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7"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able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80000" y="1548000"/>
            <a:ext cx="6984000" cy="661800"/>
          </a:xfrm>
        </p:spPr>
        <p:txBody>
          <a:bodyPr/>
          <a:lstStyle>
            <a:lvl4pPr>
              <a:buClr>
                <a:srgbClr val="00A4E4"/>
              </a:buClr>
              <a:defRPr/>
            </a:lvl4pPr>
          </a:lstStyle>
          <a:p>
            <a:pPr lvl="0"/>
            <a:r>
              <a:rPr lang="en-US" smtClean="0"/>
              <a:t>Click to edit Master text styles</a:t>
            </a:r>
          </a:p>
        </p:txBody>
      </p:sp>
      <p:sp>
        <p:nvSpPr>
          <p:cNvPr id="5" name="Content Placeholder 2"/>
          <p:cNvSpPr>
            <a:spLocks noGrp="1"/>
          </p:cNvSpPr>
          <p:nvPr>
            <p:ph idx="10" hasCustomPrompt="1"/>
          </p:nvPr>
        </p:nvSpPr>
        <p:spPr>
          <a:xfrm>
            <a:off x="1080000" y="2209800"/>
            <a:ext cx="7703638" cy="4648200"/>
          </a:xfrm>
        </p:spPr>
        <p:txBody>
          <a:bodyPr/>
          <a:lstStyle>
            <a:lvl2pPr>
              <a:defRPr>
                <a:solidFill>
                  <a:schemeClr val="accent4">
                    <a:lumMod val="60000"/>
                    <a:lumOff val="40000"/>
                  </a:schemeClr>
                </a:solidFill>
              </a:defRPr>
            </a:lvl2pPr>
            <a:lvl4pPr>
              <a:buClr>
                <a:schemeClr val="accent4">
                  <a:lumMod val="60000"/>
                  <a:lumOff val="40000"/>
                </a:schemeClr>
              </a:buClr>
              <a:defRPr/>
            </a:lvl4pPr>
          </a:lstStyle>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14"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5"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80000" y="1535113"/>
            <a:ext cx="3780000" cy="639762"/>
          </a:xfrm>
        </p:spPr>
        <p:txBody>
          <a:bodyPr anchor="ct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0000" y="2174875"/>
            <a:ext cx="3780000" cy="3951288"/>
          </a:xfrm>
        </p:spPr>
        <p:txBody>
          <a:bodyPr>
            <a:normAutofit/>
          </a:bodyPr>
          <a:lstStyle>
            <a:lvl1pPr>
              <a:defRPr sz="1800"/>
            </a:lvl1pPr>
            <a:lvl2pPr>
              <a:defRPr sz="1500"/>
            </a:lvl2pPr>
            <a:lvl3pPr>
              <a:defRPr sz="1300"/>
            </a:lvl3pPr>
            <a:lvl4pPr>
              <a:defRPr sz="13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3975" y="1535113"/>
            <a:ext cx="3780000" cy="639762"/>
          </a:xfrm>
        </p:spPr>
        <p:txBody>
          <a:bodyPr anchor="ct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63975" y="2174875"/>
            <a:ext cx="3780000" cy="3951288"/>
          </a:xfrm>
        </p:spPr>
        <p:txBody>
          <a:bodyPr>
            <a:normAutofit/>
          </a:bodyPr>
          <a:lstStyle>
            <a:lvl1pPr>
              <a:defRPr sz="1800"/>
            </a:lvl1pPr>
            <a:lvl2pPr>
              <a:defRPr sz="1500"/>
            </a:lvl2pPr>
            <a:lvl3pPr>
              <a:defRPr sz="1300"/>
            </a:lvl3pPr>
            <a:lvl4pPr>
              <a:defRPr sz="1300"/>
            </a:lvl4pPr>
            <a:lvl5pPr>
              <a:defRPr sz="13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ooter Placeholder 6"/>
          <p:cNvSpPr>
            <a:spLocks noGrp="1"/>
          </p:cNvSpPr>
          <p:nvPr>
            <p:ph type="ftr" sz="quarter" idx="10"/>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6" name="Slide Number Placeholder 10"/>
          <p:cNvSpPr>
            <a:spLocks noGrp="1"/>
          </p:cNvSpPr>
          <p:nvPr>
            <p:ph type="sldNum" sz="quarter" idx="11"/>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0"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1"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8"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hank you">
    <p:spTree>
      <p:nvGrpSpPr>
        <p:cNvPr id="1" name=""/>
        <p:cNvGrpSpPr/>
        <p:nvPr/>
      </p:nvGrpSpPr>
      <p:grpSpPr>
        <a:xfrm>
          <a:off x="0" y="0"/>
          <a:ext cx="0" cy="0"/>
          <a:chOff x="0" y="0"/>
          <a:chExt cx="0" cy="0"/>
        </a:xfrm>
      </p:grpSpPr>
      <p:pic>
        <p:nvPicPr>
          <p:cNvPr id="7" name="Picture 6" descr="title.jpg"/>
          <p:cNvPicPr>
            <a:picLocks noChangeAspect="1"/>
          </p:cNvPicPr>
          <p:nvPr userDrawn="1"/>
        </p:nvPicPr>
        <p:blipFill>
          <a:blip r:embed="rId2"/>
          <a:stretch>
            <a:fillRect/>
          </a:stretch>
        </p:blipFill>
        <p:spPr>
          <a:xfrm>
            <a:off x="0" y="0"/>
            <a:ext cx="9180000" cy="6885000"/>
          </a:xfrm>
          <a:prstGeom prst="rect">
            <a:avLst/>
          </a:prstGeom>
        </p:spPr>
      </p:pic>
      <p:sp>
        <p:nvSpPr>
          <p:cNvPr id="2" name="Title 1"/>
          <p:cNvSpPr>
            <a:spLocks noGrp="1"/>
          </p:cNvSpPr>
          <p:nvPr>
            <p:ph type="ctrTitle"/>
          </p:nvPr>
        </p:nvSpPr>
        <p:spPr>
          <a:xfrm>
            <a:off x="5616000" y="3114000"/>
            <a:ext cx="3564000" cy="1728000"/>
          </a:xfrm>
        </p:spPr>
        <p:txBody>
          <a:bodyPr anchor="b">
            <a:noAutofit/>
          </a:bodyPr>
          <a:lstStyle>
            <a:lvl1pPr algn="l">
              <a:defRPr sz="5300"/>
            </a:lvl1pPr>
          </a:lstStyle>
          <a:p>
            <a:r>
              <a:rPr lang="en-US" smtClean="0"/>
              <a:t>Click to edit Master title style</a:t>
            </a:r>
            <a:endParaRPr lang="en-US" dirty="0"/>
          </a:p>
        </p:txBody>
      </p:sp>
      <p:sp>
        <p:nvSpPr>
          <p:cNvPr id="3" name="Subtitle 2"/>
          <p:cNvSpPr>
            <a:spLocks noGrp="1"/>
          </p:cNvSpPr>
          <p:nvPr>
            <p:ph type="subTitle" idx="1"/>
          </p:nvPr>
        </p:nvSpPr>
        <p:spPr>
          <a:xfrm>
            <a:off x="5616000" y="5328000"/>
            <a:ext cx="3168000" cy="1314000"/>
          </a:xfrm>
        </p:spPr>
        <p:txBody>
          <a:bodyPr>
            <a:normAutofit/>
          </a:bodyPr>
          <a:lstStyle>
            <a:lvl1pPr marL="0" indent="0" algn="l">
              <a:buNone/>
              <a:defRPr sz="13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4pPr>
              <a:buClr>
                <a:srgbClr val="00A4E4"/>
              </a:buClr>
              <a:defRPr/>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2"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s">
    <p:bg>
      <p:bgPr>
        <a:solidFill>
          <a:schemeClr val="bg1"/>
        </a:solidFill>
        <a:effectLst/>
      </p:bgPr>
    </p:bg>
    <p:spTree>
      <p:nvGrpSpPr>
        <p:cNvPr id="1" name=""/>
        <p:cNvGrpSpPr/>
        <p:nvPr/>
      </p:nvGrpSpPr>
      <p:grpSpPr>
        <a:xfrm>
          <a:off x="0" y="0"/>
          <a:ext cx="0" cy="0"/>
          <a:chOff x="0" y="0"/>
          <a:chExt cx="0" cy="0"/>
        </a:xfrm>
      </p:grpSpPr>
      <p:pic>
        <p:nvPicPr>
          <p:cNvPr id="7" name="Picture 6" descr="internal.jpg"/>
          <p:cNvPicPr>
            <a:picLocks noChangeAspect="1"/>
          </p:cNvPicPr>
          <p:nvPr userDrawn="1"/>
        </p:nvPicPr>
        <p:blipFill>
          <a:blip r:embed="rId2"/>
          <a:stretch>
            <a:fillRect/>
          </a:stretch>
        </p:blipFill>
        <p:spPr>
          <a:xfrm>
            <a:off x="0" y="0"/>
            <a:ext cx="9156959" cy="1264920"/>
          </a:xfrm>
          <a:prstGeom prst="rect">
            <a:avLst/>
          </a:prstGeom>
        </p:spPr>
      </p:pic>
      <p:pic>
        <p:nvPicPr>
          <p:cNvPr id="5" name="Picture 4" descr="contents.jpg"/>
          <p:cNvPicPr>
            <a:picLocks noChangeAspect="1"/>
          </p:cNvPicPr>
          <p:nvPr userDrawn="1"/>
        </p:nvPicPr>
        <p:blipFill>
          <a:blip r:embed="rId3"/>
          <a:stretch>
            <a:fillRect/>
          </a:stretch>
        </p:blipFill>
        <p:spPr>
          <a:xfrm>
            <a:off x="1" y="1"/>
            <a:ext cx="9191999" cy="6893999"/>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80000" y="1548000"/>
            <a:ext cx="3780000" cy="5220000"/>
          </a:xfrm>
        </p:spPr>
        <p:txBody>
          <a:bodyPr/>
          <a:lstStyle>
            <a:lvl1pPr>
              <a:defRPr sz="1500">
                <a:solidFill>
                  <a:srgbClr val="FFDD00"/>
                </a:solidFill>
              </a:defRPr>
            </a:lvl1pPr>
            <a:lvl2pPr>
              <a:defRPr sz="1300">
                <a:solidFill>
                  <a:schemeClr val="bg1"/>
                </a:solidFill>
              </a:defRPr>
            </a:lvl2pPr>
            <a:lvl3pPr>
              <a:defRPr sz="1300">
                <a:solidFill>
                  <a:schemeClr val="bg1"/>
                </a:solidFill>
              </a:defRPr>
            </a:lvl3pPr>
            <a:lvl4pPr>
              <a:buClr>
                <a:srgbClr val="00A4E4"/>
              </a:buClr>
              <a:defRPr sz="1300">
                <a:solidFill>
                  <a:schemeClr val="bg1"/>
                </a:solidFill>
              </a:defRPr>
            </a:lvl4pPr>
            <a:lvl5pPr>
              <a:defRPr sz="1300">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0"/>
          </p:nvPr>
        </p:nvSpPr>
        <p:spPr>
          <a:xfrm>
            <a:off x="5163975" y="1548000"/>
            <a:ext cx="3780000" cy="5220000"/>
          </a:xfrm>
        </p:spPr>
        <p:txBody>
          <a:bodyPr/>
          <a:lstStyle>
            <a:lvl1pPr>
              <a:defRPr sz="1500">
                <a:solidFill>
                  <a:srgbClr val="FFDD00"/>
                </a:solidFill>
              </a:defRPr>
            </a:lvl1pPr>
            <a:lvl2pPr>
              <a:defRPr sz="1300">
                <a:solidFill>
                  <a:schemeClr val="bg1"/>
                </a:solidFill>
              </a:defRPr>
            </a:lvl2pPr>
            <a:lvl3pPr>
              <a:defRPr>
                <a:solidFill>
                  <a:schemeClr val="bg1"/>
                </a:solidFill>
              </a:defRPr>
            </a:lvl3pPr>
            <a:lvl4pPr>
              <a:buClr>
                <a:srgbClr val="00A4E4"/>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6"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Stadium">
    <p:spTree>
      <p:nvGrpSpPr>
        <p:cNvPr id="1" name=""/>
        <p:cNvGrpSpPr/>
        <p:nvPr/>
      </p:nvGrpSpPr>
      <p:grpSpPr>
        <a:xfrm>
          <a:off x="0" y="0"/>
          <a:ext cx="0" cy="0"/>
          <a:chOff x="0" y="0"/>
          <a:chExt cx="0" cy="0"/>
        </a:xfrm>
      </p:grpSpPr>
      <p:pic>
        <p:nvPicPr>
          <p:cNvPr id="7" name="Picture 6" descr="internal.jpg"/>
          <p:cNvPicPr>
            <a:picLocks noChangeAspect="1"/>
          </p:cNvPicPr>
          <p:nvPr userDrawn="1"/>
        </p:nvPicPr>
        <p:blipFill>
          <a:blip r:embed="rId2"/>
          <a:stretch>
            <a:fillRect/>
          </a:stretch>
        </p:blipFill>
        <p:spPr>
          <a:xfrm>
            <a:off x="0" y="0"/>
            <a:ext cx="9156959" cy="1264920"/>
          </a:xfrm>
          <a:prstGeom prst="rect">
            <a:avLst/>
          </a:prstGeom>
        </p:spPr>
      </p:pic>
      <p:pic>
        <p:nvPicPr>
          <p:cNvPr id="6" name="Picture 5" descr="page 5.jpg"/>
          <p:cNvPicPr>
            <a:picLocks noChangeAspect="1"/>
          </p:cNvPicPr>
          <p:nvPr userDrawn="1"/>
        </p:nvPicPr>
        <p:blipFill>
          <a:blip r:embed="rId3"/>
          <a:stretch>
            <a:fillRect/>
          </a:stretch>
        </p:blipFill>
        <p:spPr>
          <a:xfrm>
            <a:off x="0" y="0"/>
            <a:ext cx="9192000" cy="6894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FFFFFF"/>
                </a:solidFill>
              </a:defRPr>
            </a:lvl1pPr>
            <a:lvl2pPr>
              <a:defRPr>
                <a:solidFill>
                  <a:srgbClr val="FFDD00"/>
                </a:solidFill>
              </a:defRPr>
            </a:lvl2pPr>
            <a:lvl3pPr>
              <a:defRPr>
                <a:solidFill>
                  <a:schemeClr val="bg1"/>
                </a:solidFill>
              </a:defRPr>
            </a:lvl3pPr>
            <a:lvl4pPr>
              <a:buClr>
                <a:srgbClr val="00A4E4"/>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5"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ach boys w pullout">
    <p:spTree>
      <p:nvGrpSpPr>
        <p:cNvPr id="1" name=""/>
        <p:cNvGrpSpPr/>
        <p:nvPr/>
      </p:nvGrpSpPr>
      <p:grpSpPr>
        <a:xfrm>
          <a:off x="0" y="0"/>
          <a:ext cx="0" cy="0"/>
          <a:chOff x="0" y="0"/>
          <a:chExt cx="0" cy="0"/>
        </a:xfrm>
      </p:grpSpPr>
      <p:pic>
        <p:nvPicPr>
          <p:cNvPr id="7" name="Picture 6" descr="internal.jpg"/>
          <p:cNvPicPr>
            <a:picLocks noChangeAspect="1"/>
          </p:cNvPicPr>
          <p:nvPr userDrawn="1"/>
        </p:nvPicPr>
        <p:blipFill>
          <a:blip r:embed="rId2"/>
          <a:stretch>
            <a:fillRect/>
          </a:stretch>
        </p:blipFill>
        <p:spPr>
          <a:xfrm>
            <a:off x="0" y="0"/>
            <a:ext cx="9156959" cy="1264920"/>
          </a:xfrm>
          <a:prstGeom prst="rect">
            <a:avLst/>
          </a:prstGeom>
        </p:spPr>
      </p:pic>
      <p:pic>
        <p:nvPicPr>
          <p:cNvPr id="8" name="Picture 7" descr="p6.jpg"/>
          <p:cNvPicPr>
            <a:picLocks noChangeAspect="1"/>
          </p:cNvPicPr>
          <p:nvPr userDrawn="1"/>
        </p:nvPicPr>
        <p:blipFill>
          <a:blip r:embed="rId3"/>
          <a:stretch>
            <a:fillRect/>
          </a:stretch>
        </p:blipFill>
        <p:spPr>
          <a:xfrm>
            <a:off x="0" y="0"/>
            <a:ext cx="9192000" cy="6894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80000" y="1548000"/>
            <a:ext cx="4320000" cy="5220000"/>
          </a:xfrm>
        </p:spPr>
        <p:txBody>
          <a:bodyPr/>
          <a:lstStyle>
            <a:lvl1pPr>
              <a:defRPr>
                <a:solidFill>
                  <a:srgbClr val="FFFFFF"/>
                </a:solidFill>
              </a:defRPr>
            </a:lvl1pPr>
            <a:lvl2pPr>
              <a:defRPr>
                <a:solidFill>
                  <a:srgbClr val="FFDD00"/>
                </a:solidFill>
              </a:defRPr>
            </a:lvl2pPr>
            <a:lvl3pPr>
              <a:defRPr>
                <a:solidFill>
                  <a:schemeClr val="bg1"/>
                </a:solidFill>
              </a:defRPr>
            </a:lvl3pPr>
            <a:lvl4pPr>
              <a:buClr>
                <a:srgbClr val="00A4E4"/>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p:nvPr>
        </p:nvSpPr>
        <p:spPr>
          <a:xfrm>
            <a:off x="6228000" y="4788000"/>
            <a:ext cx="2808000" cy="1188000"/>
          </a:xfrm>
        </p:spPr>
        <p:txBody>
          <a:bodyPr>
            <a:noAutofit/>
          </a:bodyPr>
          <a:lstStyle>
            <a:lvl1pPr>
              <a:defRPr sz="1600" i="1">
                <a:solidFill>
                  <a:schemeClr val="accent4"/>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p:txBody>
      </p:sp>
      <p:sp>
        <p:nvSpPr>
          <p:cNvPr id="16"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7"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lue boy slide">
    <p:spTree>
      <p:nvGrpSpPr>
        <p:cNvPr id="1" name=""/>
        <p:cNvGrpSpPr/>
        <p:nvPr/>
      </p:nvGrpSpPr>
      <p:grpSpPr>
        <a:xfrm>
          <a:off x="0" y="0"/>
          <a:ext cx="0" cy="0"/>
          <a:chOff x="0" y="0"/>
          <a:chExt cx="0" cy="0"/>
        </a:xfrm>
      </p:grpSpPr>
      <p:pic>
        <p:nvPicPr>
          <p:cNvPr id="7" name="Picture 6" descr="internal.jpg"/>
          <p:cNvPicPr>
            <a:picLocks noChangeAspect="1"/>
          </p:cNvPicPr>
          <p:nvPr userDrawn="1"/>
        </p:nvPicPr>
        <p:blipFill>
          <a:blip r:embed="rId2"/>
          <a:stretch>
            <a:fillRect/>
          </a:stretch>
        </p:blipFill>
        <p:spPr>
          <a:xfrm>
            <a:off x="0" y="0"/>
            <a:ext cx="9156959" cy="1264920"/>
          </a:xfrm>
          <a:prstGeom prst="rect">
            <a:avLst/>
          </a:prstGeom>
        </p:spPr>
      </p:pic>
      <p:pic>
        <p:nvPicPr>
          <p:cNvPr id="5" name="Picture 4" descr="photo page.jpg"/>
          <p:cNvPicPr>
            <a:picLocks noChangeAspect="1"/>
          </p:cNvPicPr>
          <p:nvPr userDrawn="1"/>
        </p:nvPicPr>
        <p:blipFill>
          <a:blip r:embed="rId3"/>
          <a:stretch>
            <a:fillRect/>
          </a:stretch>
        </p:blipFill>
        <p:spPr>
          <a:xfrm>
            <a:off x="0" y="0"/>
            <a:ext cx="9192000" cy="6894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FFFFFF"/>
                </a:solidFill>
              </a:defRPr>
            </a:lvl1pPr>
            <a:lvl2pPr>
              <a:defRPr>
                <a:solidFill>
                  <a:srgbClr val="FFDD00"/>
                </a:solidFill>
              </a:defRPr>
            </a:lvl2pPr>
            <a:lvl3pPr>
              <a:defRPr>
                <a:solidFill>
                  <a:schemeClr val="bg1"/>
                </a:solidFill>
              </a:defRPr>
            </a:lvl3pPr>
            <a:lvl4pPr>
              <a:buClr>
                <a:srgbClr val="00A4E4"/>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6"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text w boys">
    <p:spTree>
      <p:nvGrpSpPr>
        <p:cNvPr id="1" name=""/>
        <p:cNvGrpSpPr/>
        <p:nvPr/>
      </p:nvGrpSpPr>
      <p:grpSpPr>
        <a:xfrm>
          <a:off x="0" y="0"/>
          <a:ext cx="0" cy="0"/>
          <a:chOff x="0" y="0"/>
          <a:chExt cx="0" cy="0"/>
        </a:xfrm>
      </p:grpSpPr>
      <p:pic>
        <p:nvPicPr>
          <p:cNvPr id="7" name="Picture 6" descr="internal.jpg"/>
          <p:cNvPicPr>
            <a:picLocks noChangeAspect="1"/>
          </p:cNvPicPr>
          <p:nvPr userDrawn="1"/>
        </p:nvPicPr>
        <p:blipFill>
          <a:blip r:embed="rId2"/>
          <a:stretch>
            <a:fillRect/>
          </a:stretch>
        </p:blipFill>
        <p:spPr>
          <a:xfrm>
            <a:off x="0" y="0"/>
            <a:ext cx="9156959" cy="1264920"/>
          </a:xfrm>
          <a:prstGeom prst="rect">
            <a:avLst/>
          </a:prstGeom>
        </p:spPr>
      </p:pic>
      <p:pic>
        <p:nvPicPr>
          <p:cNvPr id="10" name="Picture 9" descr="p8.jpg"/>
          <p:cNvPicPr>
            <a:picLocks noChangeAspect="1"/>
          </p:cNvPicPr>
          <p:nvPr userDrawn="1"/>
        </p:nvPicPr>
        <p:blipFill>
          <a:blip r:embed="rId3"/>
          <a:stretch>
            <a:fillRect/>
          </a:stretch>
        </p:blipFill>
        <p:spPr>
          <a:xfrm>
            <a:off x="0" y="0"/>
            <a:ext cx="9192000" cy="6894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80000" y="1548000"/>
            <a:ext cx="3780000" cy="5220000"/>
          </a:xfrm>
        </p:spPr>
        <p:txBody>
          <a:bodyPr/>
          <a:lstStyle>
            <a:lvl1pPr>
              <a:defRPr>
                <a:solidFill>
                  <a:srgbClr val="FFFFFF"/>
                </a:solidFill>
              </a:defRPr>
            </a:lvl1pPr>
            <a:lvl2pPr>
              <a:defRPr>
                <a:solidFill>
                  <a:srgbClr val="FFDD00"/>
                </a:solidFill>
              </a:defRPr>
            </a:lvl2pPr>
            <a:lvl3pPr>
              <a:defRPr>
                <a:solidFill>
                  <a:schemeClr val="bg1"/>
                </a:solidFill>
              </a:defRPr>
            </a:lvl3pPr>
            <a:lvl4pPr>
              <a:buClr>
                <a:srgbClr val="00A4E4"/>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2"/>
          <p:cNvSpPr>
            <a:spLocks noGrp="1"/>
          </p:cNvSpPr>
          <p:nvPr>
            <p:ph idx="10"/>
          </p:nvPr>
        </p:nvSpPr>
        <p:spPr>
          <a:xfrm>
            <a:off x="5181600" y="1548000"/>
            <a:ext cx="3780000" cy="5220000"/>
          </a:xfrm>
        </p:spPr>
        <p:txBody>
          <a:bodyPr/>
          <a:lstStyle>
            <a:lvl1pPr>
              <a:defRPr>
                <a:solidFill>
                  <a:srgbClr val="FFFFFF"/>
                </a:solidFill>
              </a:defRPr>
            </a:lvl1pPr>
            <a:lvl2pPr>
              <a:defRPr>
                <a:solidFill>
                  <a:srgbClr val="FFDD00"/>
                </a:solidFill>
              </a:defRPr>
            </a:lvl2pPr>
            <a:lvl3pPr>
              <a:defRPr>
                <a:solidFill>
                  <a:schemeClr val="bg1"/>
                </a:solidFill>
              </a:defRPr>
            </a:lvl3pPr>
            <a:lvl4pPr>
              <a:buClr>
                <a:srgbClr val="00A4E4"/>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9"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Harry Kewel">
    <p:spTree>
      <p:nvGrpSpPr>
        <p:cNvPr id="1" name=""/>
        <p:cNvGrpSpPr/>
        <p:nvPr/>
      </p:nvGrpSpPr>
      <p:grpSpPr>
        <a:xfrm>
          <a:off x="0" y="0"/>
          <a:ext cx="0" cy="0"/>
          <a:chOff x="0" y="0"/>
          <a:chExt cx="0" cy="0"/>
        </a:xfrm>
      </p:grpSpPr>
      <p:pic>
        <p:nvPicPr>
          <p:cNvPr id="7" name="Picture 6" descr="internal.jpg"/>
          <p:cNvPicPr>
            <a:picLocks noChangeAspect="1"/>
          </p:cNvPicPr>
          <p:nvPr userDrawn="1"/>
        </p:nvPicPr>
        <p:blipFill>
          <a:blip r:embed="rId2"/>
          <a:stretch>
            <a:fillRect/>
          </a:stretch>
        </p:blipFill>
        <p:spPr>
          <a:xfrm>
            <a:off x="0" y="0"/>
            <a:ext cx="9156959" cy="1264920"/>
          </a:xfrm>
          <a:prstGeom prst="rect">
            <a:avLst/>
          </a:prstGeom>
        </p:spPr>
      </p:pic>
      <p:pic>
        <p:nvPicPr>
          <p:cNvPr id="6" name="Picture 5" descr="p9.jpg"/>
          <p:cNvPicPr>
            <a:picLocks noChangeAspect="1"/>
          </p:cNvPicPr>
          <p:nvPr userDrawn="1"/>
        </p:nvPicPr>
        <p:blipFill>
          <a:blip r:embed="rId3"/>
          <a:stretch>
            <a:fillRect/>
          </a:stretch>
        </p:blipFill>
        <p:spPr>
          <a:xfrm>
            <a:off x="0" y="0"/>
            <a:ext cx="9192000" cy="6894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FFFFFF"/>
                </a:solidFill>
              </a:defRPr>
            </a:lvl1pPr>
            <a:lvl2pPr>
              <a:defRPr>
                <a:solidFill>
                  <a:srgbClr val="FFDD00"/>
                </a:solidFill>
              </a:defRPr>
            </a:lvl2pPr>
            <a:lvl3pPr>
              <a:defRPr>
                <a:solidFill>
                  <a:schemeClr val="bg1"/>
                </a:solidFill>
              </a:defRPr>
            </a:lvl3pPr>
            <a:lvl4pPr>
              <a:buClr>
                <a:srgbClr val="00A4E4"/>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6"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ue w pullout">
    <p:spTree>
      <p:nvGrpSpPr>
        <p:cNvPr id="1" name=""/>
        <p:cNvGrpSpPr/>
        <p:nvPr/>
      </p:nvGrpSpPr>
      <p:grpSpPr>
        <a:xfrm>
          <a:off x="0" y="0"/>
          <a:ext cx="0" cy="0"/>
          <a:chOff x="0" y="0"/>
          <a:chExt cx="0" cy="0"/>
        </a:xfrm>
      </p:grpSpPr>
      <p:pic>
        <p:nvPicPr>
          <p:cNvPr id="7" name="Picture 6" descr="internal.jpg"/>
          <p:cNvPicPr>
            <a:picLocks noChangeAspect="1"/>
          </p:cNvPicPr>
          <p:nvPr userDrawn="1"/>
        </p:nvPicPr>
        <p:blipFill>
          <a:blip r:embed="rId2"/>
          <a:stretch>
            <a:fillRect/>
          </a:stretch>
        </p:blipFill>
        <p:spPr>
          <a:xfrm>
            <a:off x="0" y="0"/>
            <a:ext cx="9156959" cy="1264920"/>
          </a:xfrm>
          <a:prstGeom prst="rect">
            <a:avLst/>
          </a:prstGeom>
        </p:spPr>
      </p:pic>
      <p:pic>
        <p:nvPicPr>
          <p:cNvPr id="6" name="Picture 5" descr="pull page.jpg"/>
          <p:cNvPicPr>
            <a:picLocks noChangeAspect="1"/>
          </p:cNvPicPr>
          <p:nvPr userDrawn="1"/>
        </p:nvPicPr>
        <p:blipFill>
          <a:blip r:embed="rId3"/>
          <a:stretch>
            <a:fillRect/>
          </a:stretch>
        </p:blipFill>
        <p:spPr>
          <a:xfrm>
            <a:off x="0" y="0"/>
            <a:ext cx="9192000" cy="6894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080000" y="1548000"/>
            <a:ext cx="4320000" cy="5220000"/>
          </a:xfrm>
        </p:spPr>
        <p:txBody>
          <a:bodyPr/>
          <a:lstStyle>
            <a:lvl1pPr>
              <a:defRPr>
                <a:solidFill>
                  <a:srgbClr val="FFFFFF"/>
                </a:solidFill>
              </a:defRPr>
            </a:lvl1pPr>
            <a:lvl2pPr>
              <a:defRPr>
                <a:solidFill>
                  <a:srgbClr val="FFDD00"/>
                </a:solidFill>
              </a:defRPr>
            </a:lvl2pPr>
            <a:lvl3pPr>
              <a:defRPr>
                <a:solidFill>
                  <a:schemeClr val="bg1"/>
                </a:solidFill>
              </a:defRPr>
            </a:lvl3pPr>
            <a:lvl4pPr>
              <a:buClr>
                <a:srgbClr val="00A4E4"/>
              </a:buCl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8"/>
          <p:cNvSpPr>
            <a:spLocks noGrp="1"/>
          </p:cNvSpPr>
          <p:nvPr>
            <p:ph type="body" sz="quarter" idx="10"/>
          </p:nvPr>
        </p:nvSpPr>
        <p:spPr>
          <a:xfrm>
            <a:off x="6228000" y="4788000"/>
            <a:ext cx="2808000" cy="1188000"/>
          </a:xfrm>
        </p:spPr>
        <p:txBody>
          <a:bodyPr>
            <a:noAutofit/>
          </a:bodyPr>
          <a:lstStyle>
            <a:lvl1pPr>
              <a:defRPr sz="1600" i="1">
                <a:solidFill>
                  <a:srgbClr val="FFFFFF"/>
                </a:solidFill>
              </a:defRPr>
            </a:lvl1pPr>
            <a:lvl2pPr>
              <a:defRPr sz="1600">
                <a:solidFill>
                  <a:srgbClr val="FFFFFF"/>
                </a:solidFill>
              </a:defRPr>
            </a:lvl2pPr>
            <a:lvl3pPr>
              <a:defRPr sz="1600">
                <a:solidFill>
                  <a:srgbClr val="FFFFFF"/>
                </a:solidFill>
              </a:defRPr>
            </a:lvl3pPr>
            <a:lvl4pPr>
              <a:defRPr sz="1600">
                <a:solidFill>
                  <a:srgbClr val="FFFFFF"/>
                </a:solidFill>
              </a:defRPr>
            </a:lvl4pPr>
            <a:lvl5pPr>
              <a:defRPr sz="1600">
                <a:solidFill>
                  <a:srgbClr val="FFFFFF"/>
                </a:solidFill>
              </a:defRPr>
            </a:lvl5pPr>
          </a:lstStyle>
          <a:p>
            <a:pPr lvl="0"/>
            <a:r>
              <a:rPr lang="en-US" smtClean="0"/>
              <a:t>Click to edit Master text styles</a:t>
            </a:r>
          </a:p>
        </p:txBody>
      </p:sp>
      <p:sp>
        <p:nvSpPr>
          <p:cNvPr id="15"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6"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internal.jpg"/>
          <p:cNvPicPr>
            <a:picLocks noChangeAspect="1"/>
          </p:cNvPicPr>
          <p:nvPr/>
        </p:nvPicPr>
        <p:blipFill>
          <a:blip r:embed="rId19"/>
          <a:stretch>
            <a:fillRect/>
          </a:stretch>
        </p:blipFill>
        <p:spPr>
          <a:xfrm>
            <a:off x="0" y="0"/>
            <a:ext cx="9156959" cy="1264920"/>
          </a:xfrm>
          <a:prstGeom prst="rect">
            <a:avLst/>
          </a:prstGeom>
        </p:spPr>
      </p:pic>
      <p:sp>
        <p:nvSpPr>
          <p:cNvPr id="2" name="Title Placeholder 1"/>
          <p:cNvSpPr>
            <a:spLocks noGrp="1"/>
          </p:cNvSpPr>
          <p:nvPr>
            <p:ph type="title"/>
          </p:nvPr>
        </p:nvSpPr>
        <p:spPr>
          <a:xfrm>
            <a:off x="1080000" y="457200"/>
            <a:ext cx="6300000" cy="450000"/>
          </a:xfrm>
          <a:prstGeom prst="rect">
            <a:avLst/>
          </a:prstGeom>
        </p:spPr>
        <p:txBody>
          <a:bodyPr vert="horz" lIns="0" tIns="0" rIns="0" bIns="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79999" y="1548000"/>
            <a:ext cx="7863975" cy="52200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Footer Placeholder 6"/>
          <p:cNvSpPr>
            <a:spLocks noGrp="1"/>
          </p:cNvSpPr>
          <p:nvPr>
            <p:ph type="ftr" sz="quarter" idx="3"/>
          </p:nvPr>
        </p:nvSpPr>
        <p:spPr>
          <a:xfrm>
            <a:off x="5919171" y="130866"/>
            <a:ext cx="2895600" cy="92333"/>
          </a:xfrm>
          <a:prstGeom prst="rect">
            <a:avLst/>
          </a:prstGeom>
        </p:spPr>
        <p:txBody>
          <a:bodyPr vert="horz" lIns="0" tIns="0" rIns="0" bIns="0" rtlCol="0" anchor="ctr">
            <a:spAutoFit/>
          </a:bodyPr>
          <a:lstStyle>
            <a:lvl1pPr algn="r">
              <a:defRPr lang="en-US" sz="600" kern="1200" dirty="0" smtClean="0">
                <a:solidFill>
                  <a:schemeClr val="accent4">
                    <a:lumMod val="60000"/>
                    <a:lumOff val="40000"/>
                  </a:schemeClr>
                </a:solidFill>
                <a:latin typeface="+mn-lt"/>
                <a:ea typeface="+mn-ea"/>
                <a:cs typeface="+mn-cs"/>
              </a:defRPr>
            </a:lvl1pPr>
          </a:lstStyle>
          <a:p>
            <a:r>
              <a:rPr lang="en-US" smtClean="0"/>
              <a:t>Presentation name : 00.00.00 : Page</a:t>
            </a:r>
            <a:endParaRPr lang="en-US" dirty="0"/>
          </a:p>
        </p:txBody>
      </p:sp>
      <p:sp>
        <p:nvSpPr>
          <p:cNvPr id="15" name="Slide Number Placeholder 10"/>
          <p:cNvSpPr>
            <a:spLocks noGrp="1"/>
          </p:cNvSpPr>
          <p:nvPr>
            <p:ph type="sldNum" sz="quarter" idx="4"/>
          </p:nvPr>
        </p:nvSpPr>
        <p:spPr>
          <a:xfrm>
            <a:off x="8799975" y="130866"/>
            <a:ext cx="144000" cy="92333"/>
          </a:xfrm>
          <a:prstGeom prst="rect">
            <a:avLst/>
          </a:prstGeom>
        </p:spPr>
        <p:txBody>
          <a:bodyPr vert="horz" wrap="square" lIns="0" tIns="0" rIns="0" bIns="0" rtlCol="0" anchor="ctr">
            <a:spAutoFit/>
          </a:bodyPr>
          <a:lstStyle>
            <a:lvl1pPr algn="r">
              <a:defRPr lang="en-US" sz="600" kern="1200" smtClean="0">
                <a:solidFill>
                  <a:schemeClr val="accent4">
                    <a:lumMod val="60000"/>
                    <a:lumOff val="40000"/>
                  </a:schemeClr>
                </a:solidFill>
                <a:latin typeface="+mn-lt"/>
                <a:ea typeface="+mn-ea"/>
                <a:cs typeface="+mn-cs"/>
              </a:defRPr>
            </a:lvl1pPr>
          </a:lstStyle>
          <a:p>
            <a:fld id="{CB7C61FA-D17A-5A49-B066-2361354B3FA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56" r:id="rId6"/>
    <p:sldLayoutId id="2147483663" r:id="rId7"/>
    <p:sldLayoutId id="2147483664" r:id="rId8"/>
    <p:sldLayoutId id="2147483657" r:id="rId9"/>
    <p:sldLayoutId id="2147483665" r:id="rId10"/>
    <p:sldLayoutId id="2147483651" r:id="rId11"/>
    <p:sldLayoutId id="2147483652" r:id="rId12"/>
    <p:sldLayoutId id="2147483658" r:id="rId13"/>
    <p:sldLayoutId id="2147483653" r:id="rId14"/>
    <p:sldLayoutId id="2147483654" r:id="rId15"/>
    <p:sldLayoutId id="2147483655" r:id="rId16"/>
    <p:sldLayoutId id="2147483659" r:id="rId17"/>
  </p:sldLayoutIdLst>
  <p:hf hdr="0" dt="0"/>
  <p:txStyles>
    <p:titleStyle>
      <a:lvl1pPr algn="l" defTabSz="457200" rtl="0" eaLnBrk="1" latinLnBrk="0" hangingPunct="1">
        <a:spcBef>
          <a:spcPct val="0"/>
        </a:spcBef>
        <a:buNone/>
        <a:defRPr sz="3100" kern="1200">
          <a:solidFill>
            <a:schemeClr val="bg1"/>
          </a:solidFill>
          <a:latin typeface="+mj-lt"/>
          <a:ea typeface="+mj-ea"/>
          <a:cs typeface="+mj-cs"/>
        </a:defRPr>
      </a:lvl1pPr>
    </p:titleStyle>
    <p:bodyStyle>
      <a:lvl1pPr marL="0" indent="0" algn="l" defTabSz="457200" rtl="0" eaLnBrk="1" latinLnBrk="0" hangingPunct="1">
        <a:spcBef>
          <a:spcPts val="1134"/>
        </a:spcBef>
        <a:buFont typeface="Arial"/>
        <a:buNone/>
        <a:defRPr sz="2200" kern="1200">
          <a:solidFill>
            <a:schemeClr val="accent4"/>
          </a:solidFill>
          <a:latin typeface="+mn-lt"/>
          <a:ea typeface="+mn-ea"/>
          <a:cs typeface="+mn-cs"/>
        </a:defRPr>
      </a:lvl1pPr>
      <a:lvl2pPr marL="0" indent="0" algn="l" defTabSz="457200" rtl="0" eaLnBrk="1" latinLnBrk="0" hangingPunct="1">
        <a:spcBef>
          <a:spcPts val="1134"/>
        </a:spcBef>
        <a:buFont typeface="Arial"/>
        <a:buNone/>
        <a:defRPr sz="1500" kern="1200">
          <a:solidFill>
            <a:srgbClr val="2BB2FF"/>
          </a:solidFill>
          <a:latin typeface="+mn-lt"/>
          <a:ea typeface="+mn-ea"/>
          <a:cs typeface="+mn-cs"/>
        </a:defRPr>
      </a:lvl2pPr>
      <a:lvl3pPr marL="0" indent="0" algn="l" defTabSz="457200" rtl="0" eaLnBrk="1" latinLnBrk="0" hangingPunct="1">
        <a:spcBef>
          <a:spcPts val="850"/>
        </a:spcBef>
        <a:buFont typeface="Arial"/>
        <a:buNone/>
        <a:tabLst/>
        <a:defRPr sz="1300" kern="1200">
          <a:solidFill>
            <a:srgbClr val="333333"/>
          </a:solidFill>
          <a:latin typeface="+mn-lt"/>
          <a:ea typeface="+mn-ea"/>
          <a:cs typeface="+mn-cs"/>
        </a:defRPr>
      </a:lvl3pPr>
      <a:lvl4pPr marL="177800" indent="-177800" algn="l" defTabSz="457200" rtl="0" eaLnBrk="1" latinLnBrk="0" hangingPunct="1">
        <a:spcBef>
          <a:spcPts val="850"/>
        </a:spcBef>
        <a:buClr>
          <a:schemeClr val="accent4">
            <a:lumMod val="60000"/>
            <a:lumOff val="40000"/>
          </a:schemeClr>
        </a:buClr>
        <a:buFont typeface="Arial"/>
        <a:buChar char="•"/>
        <a:tabLst/>
        <a:defRPr sz="1300" kern="1200">
          <a:solidFill>
            <a:srgbClr val="333333"/>
          </a:solidFill>
          <a:latin typeface="+mn-lt"/>
          <a:ea typeface="+mn-ea"/>
          <a:cs typeface="+mn-cs"/>
        </a:defRPr>
      </a:lvl4pPr>
      <a:lvl5pPr marL="360363" indent="-179388" algn="l" defTabSz="457200" rtl="0" eaLnBrk="1" latinLnBrk="0" hangingPunct="1">
        <a:spcBef>
          <a:spcPts val="850"/>
        </a:spcBef>
        <a:buFont typeface="Arial"/>
        <a:buChar char="­"/>
        <a:tabLst/>
        <a:defRPr sz="1300" kern="1200">
          <a:solidFill>
            <a:srgbClr val="333333"/>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myfootballclub.com.au/"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www.myfootballclub.com.au/" TargetMode="External"/><Relationship Id="rId2" Type="http://schemas.openxmlformats.org/officeDocument/2006/relationships/hyperlink" Target="mailto:myfootballclub@footballaustralia.com.au"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MyFootballClub Training</a:t>
            </a:r>
            <a:endParaRPr lang="en-US" dirty="0"/>
          </a:p>
        </p:txBody>
      </p:sp>
      <p:sp>
        <p:nvSpPr>
          <p:cNvPr id="3" name="Subtitle 2"/>
          <p:cNvSpPr>
            <a:spLocks noGrp="1"/>
          </p:cNvSpPr>
          <p:nvPr>
            <p:ph type="subTitle" idx="1"/>
          </p:nvPr>
        </p:nvSpPr>
        <p:spPr/>
        <p:txBody>
          <a:bodyPr/>
          <a:lstStyle/>
          <a:p>
            <a:r>
              <a:rPr lang="en-US" dirty="0" smtClean="0"/>
              <a:t>October/November 2011</a:t>
            </a:r>
            <a:endParaRPr lang="en-US" dirty="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Payments</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pPr lvl="3"/>
            <a:r>
              <a:rPr lang="en-AU" sz="1600" dirty="0" smtClean="0"/>
              <a:t>Online Payments is </a:t>
            </a:r>
            <a:r>
              <a:rPr lang="en-AU" sz="1600" u="sng" dirty="0" smtClean="0"/>
              <a:t>Optional.</a:t>
            </a:r>
            <a:r>
              <a:rPr lang="en-AU" sz="1600" dirty="0" smtClean="0"/>
              <a:t> </a:t>
            </a:r>
          </a:p>
          <a:p>
            <a:pPr lvl="3"/>
            <a:endParaRPr lang="en-AU" sz="1600" dirty="0" smtClean="0"/>
          </a:p>
          <a:p>
            <a:pPr lvl="3"/>
            <a:r>
              <a:rPr lang="en-AU" sz="1600" dirty="0" smtClean="0"/>
              <a:t>Online payments allows the club to collect registration fees via a credit card (Visa or </a:t>
            </a:r>
            <a:r>
              <a:rPr lang="en-AU" sz="1600" dirty="0" err="1" smtClean="0"/>
              <a:t>Mastercard</a:t>
            </a:r>
            <a:r>
              <a:rPr lang="en-AU" sz="1600" dirty="0" smtClean="0"/>
              <a:t>) payment when the player registers online.</a:t>
            </a:r>
          </a:p>
          <a:p>
            <a:pPr lvl="3"/>
            <a:endParaRPr lang="en-AU" sz="1600" dirty="0" smtClean="0"/>
          </a:p>
          <a:p>
            <a:pPr lvl="3"/>
            <a:r>
              <a:rPr lang="en-AU" sz="1600" dirty="0" smtClean="0"/>
              <a:t>Clubs need to request online payment to be enabled.</a:t>
            </a:r>
          </a:p>
          <a:p>
            <a:pPr lvl="3"/>
            <a:endParaRPr lang="en-AU" sz="1600" dirty="0" smtClean="0"/>
          </a:p>
          <a:p>
            <a:pPr lvl="3"/>
            <a:r>
              <a:rPr lang="en-AU" sz="1600" dirty="0" smtClean="0"/>
              <a:t>There is a yearly subscription fee of $108.90 per club to use online payments.</a:t>
            </a:r>
          </a:p>
          <a:p>
            <a:pPr lvl="3"/>
            <a:endParaRPr lang="en-AU" sz="1600" dirty="0" smtClean="0"/>
          </a:p>
          <a:p>
            <a:pPr lvl="3"/>
            <a:r>
              <a:rPr lang="en-AU" sz="1600" dirty="0" smtClean="0"/>
              <a:t>Each transaction incurs a 2% credit card merchant fee.</a:t>
            </a:r>
          </a:p>
          <a:p>
            <a:pPr lvl="3"/>
            <a:endParaRPr lang="en-AU" sz="1600" dirty="0" smtClean="0"/>
          </a:p>
          <a:p>
            <a:pPr lvl="3"/>
            <a:r>
              <a:rPr lang="en-AU" sz="1600" dirty="0" smtClean="0"/>
              <a:t>Payment is deposited into clubs bank account.</a:t>
            </a:r>
          </a:p>
          <a:p>
            <a:pPr lvl="3"/>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Payments</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r>
              <a:rPr lang="en-AU" dirty="0" smtClean="0"/>
              <a:t>Activating Online Payments</a:t>
            </a:r>
          </a:p>
          <a:p>
            <a:pPr marL="342900" lvl="3" indent="-342900">
              <a:buFont typeface="+mj-lt"/>
              <a:buAutoNum type="arabicPeriod"/>
            </a:pPr>
            <a:r>
              <a:rPr lang="en-AU" sz="1600" dirty="0" smtClean="0"/>
              <a:t>Clubs must complete FFA’s online payment request form. One individual per club will be allowed access to the payment gateway, which should ideally be the club treasurer. </a:t>
            </a:r>
          </a:p>
          <a:p>
            <a:pPr marL="342900" lvl="3" indent="-342900">
              <a:buFont typeface="+mj-lt"/>
              <a:buAutoNum type="arabicPeriod"/>
            </a:pPr>
            <a:endParaRPr lang="en-AU" sz="1600" dirty="0" smtClean="0"/>
          </a:p>
          <a:p>
            <a:pPr marL="342900" lvl="3" indent="-342900">
              <a:buFont typeface="+mj-lt"/>
              <a:buAutoNum type="arabicPeriod"/>
            </a:pPr>
            <a:r>
              <a:rPr lang="en-AU" sz="1600" dirty="0" smtClean="0"/>
              <a:t>Club calls the MFC Support Centre to pay the $109.80 subscription fee.</a:t>
            </a:r>
          </a:p>
          <a:p>
            <a:pPr marL="342900" lvl="3" indent="-342900">
              <a:buFont typeface="+mj-lt"/>
              <a:buAutoNum type="arabicPeriod"/>
            </a:pPr>
            <a:endParaRPr lang="en-AU" sz="1600" dirty="0" smtClean="0"/>
          </a:p>
          <a:p>
            <a:pPr marL="342900" lvl="3" indent="-342900">
              <a:buFont typeface="+mj-lt"/>
              <a:buAutoNum type="arabicPeriod"/>
            </a:pPr>
            <a:r>
              <a:rPr lang="en-AU" sz="1600" dirty="0" smtClean="0"/>
              <a:t>Once form is submitted and fee has been paid, FFA will enable online payments for your club and email the details and receipt to the club.</a:t>
            </a:r>
          </a:p>
          <a:p>
            <a:pPr marL="342900" lvl="3" indent="-342900">
              <a:buFont typeface="+mj-lt"/>
              <a:buAutoNum type="arabicPeriod"/>
            </a:pPr>
            <a:endParaRPr lang="en-AU" sz="1600" dirty="0" smtClean="0"/>
          </a:p>
          <a:p>
            <a:pPr marL="342900" lvl="3" indent="-342900">
              <a:buFont typeface="+mj-lt"/>
              <a:buAutoNum type="arabicPeriod"/>
            </a:pPr>
            <a:r>
              <a:rPr lang="en-AU" sz="1600" dirty="0" smtClean="0"/>
              <a:t>The email will include your username and password to the payment gateway. This is where you can review the online payments and export detailed information of all transactions. </a:t>
            </a:r>
          </a:p>
          <a:p>
            <a:pPr marL="342900" lvl="3" indent="-342900">
              <a:buFont typeface="+mj-lt"/>
              <a:buAutoNum type="arabicPeriod"/>
            </a:pPr>
            <a:endParaRPr lang="en-AU" sz="1600" dirty="0" smtClean="0"/>
          </a:p>
          <a:p>
            <a:pPr marL="342900" lvl="3" indent="-342900">
              <a:buFont typeface="+mj-lt"/>
              <a:buAutoNum type="arabicPeriod"/>
            </a:pPr>
            <a:r>
              <a:rPr lang="en-AU" sz="1600" dirty="0" smtClean="0"/>
              <a:t>Club needs to go into Our Details and make sure the Payment Gateway option is enabled in their club (refer to Our Details). </a:t>
            </a:r>
          </a:p>
          <a:p>
            <a:pPr lvl="3"/>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80000" y="1548000"/>
            <a:ext cx="4725996" cy="5220000"/>
          </a:xfrm>
        </p:spPr>
        <p:txBody>
          <a:bodyPr>
            <a:normAutofit/>
          </a:bodyPr>
          <a:lstStyle/>
          <a:p>
            <a:r>
              <a:rPr lang="en-US" sz="2000" dirty="0" smtClean="0"/>
              <a:t>1 – The MyFootballClub Project</a:t>
            </a:r>
          </a:p>
          <a:p>
            <a:endParaRPr lang="en-US" sz="2000" dirty="0" smtClean="0"/>
          </a:p>
          <a:p>
            <a:r>
              <a:rPr lang="en-US" sz="2000" dirty="0" smtClean="0"/>
              <a:t>2 – Getting Access</a:t>
            </a:r>
          </a:p>
          <a:p>
            <a:endParaRPr lang="en-US" sz="2000" dirty="0" smtClean="0"/>
          </a:p>
          <a:p>
            <a:r>
              <a:rPr lang="en-US" sz="2400" b="1" dirty="0" smtClean="0"/>
              <a:t>3 – Season Setup</a:t>
            </a:r>
          </a:p>
          <a:p>
            <a:endParaRPr lang="en-US" sz="2000" dirty="0" smtClean="0"/>
          </a:p>
          <a:p>
            <a:r>
              <a:rPr lang="en-US" sz="2000" dirty="0" smtClean="0"/>
              <a:t>4 – Registrations</a:t>
            </a:r>
          </a:p>
          <a:p>
            <a:endParaRPr lang="en-US" sz="2000" dirty="0" smtClean="0"/>
          </a:p>
          <a:p>
            <a:r>
              <a:rPr lang="en-US" sz="2000" dirty="0" smtClean="0"/>
              <a:t>5 – Registration Management</a:t>
            </a:r>
          </a:p>
        </p:txBody>
      </p:sp>
      <p:sp>
        <p:nvSpPr>
          <p:cNvPr id="21" name="Footer Placeholder 20"/>
          <p:cNvSpPr>
            <a:spLocks noGrp="1"/>
          </p:cNvSpPr>
          <p:nvPr>
            <p:ph type="ftr" sz="quarter" idx="3"/>
          </p:nvPr>
        </p:nvSpPr>
        <p:spPr/>
        <p:txBody>
          <a:bodyPr/>
          <a:lstStyle/>
          <a:p>
            <a:r>
              <a:rPr lang="en-US" smtClean="0"/>
              <a:t>Presentation name : 00.00.00 : Page</a:t>
            </a:r>
            <a:endParaRPr lang="en-US"/>
          </a:p>
        </p:txBody>
      </p:sp>
      <p:sp>
        <p:nvSpPr>
          <p:cNvPr id="20" name="Slide Number Placeholder 19"/>
          <p:cNvSpPr>
            <a:spLocks noGrp="1"/>
          </p:cNvSpPr>
          <p:nvPr>
            <p:ph type="sldNum" sz="quarter" idx="4"/>
          </p:nvPr>
        </p:nvSpPr>
        <p:spPr/>
        <p:txBody>
          <a:bodyPr/>
          <a:lstStyle/>
          <a:p>
            <a:fld id="{CB7C61FA-D17A-5A49-B066-2361354B3FAC}"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Registrations Process</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r>
              <a:rPr lang="en-AU" dirty="0" smtClean="0"/>
              <a:t>Self Registration Process for Clubs</a:t>
            </a:r>
            <a:endParaRPr lang="en-AU" sz="1600" dirty="0" smtClean="0"/>
          </a:p>
          <a:p>
            <a:pPr lvl="3" algn="ctr">
              <a:buNone/>
            </a:pPr>
            <a:r>
              <a:rPr lang="en-AU" sz="1600" dirty="0" smtClean="0"/>
              <a:t>1. </a:t>
            </a:r>
            <a:r>
              <a:rPr lang="en-AU" sz="1600" dirty="0" smtClean="0">
                <a:solidFill>
                  <a:srgbClr val="FF0000"/>
                </a:solidFill>
              </a:rPr>
              <a:t>SET UP</a:t>
            </a:r>
            <a:r>
              <a:rPr lang="en-AU" sz="1600" dirty="0" smtClean="0"/>
              <a:t>: Club sets up registration fees </a:t>
            </a:r>
          </a:p>
          <a:p>
            <a:pPr lvl="3" algn="ctr">
              <a:buNone/>
            </a:pPr>
            <a:endParaRPr lang="en-AU" sz="1600" dirty="0" smtClean="0"/>
          </a:p>
          <a:p>
            <a:pPr lvl="3" algn="ctr">
              <a:buNone/>
            </a:pPr>
            <a:endParaRPr lang="en-AU" sz="1600" dirty="0" smtClean="0"/>
          </a:p>
          <a:p>
            <a:pPr lvl="3" algn="ctr">
              <a:buNone/>
            </a:pPr>
            <a:r>
              <a:rPr lang="en-AU" sz="1600" dirty="0" smtClean="0"/>
              <a:t>2. </a:t>
            </a:r>
            <a:r>
              <a:rPr lang="en-AU" sz="1600" dirty="0" smtClean="0">
                <a:solidFill>
                  <a:srgbClr val="FF0000"/>
                </a:solidFill>
              </a:rPr>
              <a:t>ONLINE REGISTRATION</a:t>
            </a:r>
            <a:r>
              <a:rPr lang="en-AU" sz="1600" dirty="0" smtClean="0"/>
              <a:t>: Player registers online </a:t>
            </a:r>
          </a:p>
          <a:p>
            <a:pPr lvl="3" algn="ctr">
              <a:buNone/>
            </a:pPr>
            <a:endParaRPr lang="en-AU" sz="1600" dirty="0" smtClean="0"/>
          </a:p>
          <a:p>
            <a:pPr lvl="3" algn="ctr">
              <a:buNone/>
            </a:pPr>
            <a:endParaRPr lang="en-AU" sz="1600" dirty="0" smtClean="0"/>
          </a:p>
          <a:p>
            <a:pPr lvl="3" algn="ctr">
              <a:buNone/>
            </a:pPr>
            <a:r>
              <a:rPr lang="en-AU" sz="1600" dirty="0" smtClean="0"/>
              <a:t>3. </a:t>
            </a:r>
            <a:r>
              <a:rPr lang="en-AU" sz="1600" dirty="0" smtClean="0">
                <a:solidFill>
                  <a:srgbClr val="FF0000"/>
                </a:solidFill>
              </a:rPr>
              <a:t>PAYMENT</a:t>
            </a:r>
            <a:r>
              <a:rPr lang="en-AU" sz="1600" dirty="0" smtClean="0"/>
              <a:t>: Player pays online – or – Club marks player as paid offline</a:t>
            </a:r>
          </a:p>
          <a:p>
            <a:pPr lvl="3" algn="ctr">
              <a:buNone/>
            </a:pPr>
            <a:endParaRPr lang="en-AU" sz="1600" dirty="0" smtClean="0"/>
          </a:p>
          <a:p>
            <a:pPr lvl="3" algn="ctr">
              <a:buNone/>
            </a:pPr>
            <a:endParaRPr lang="en-AU" sz="1600" dirty="0" smtClean="0"/>
          </a:p>
          <a:p>
            <a:pPr lvl="3" algn="ctr">
              <a:buNone/>
            </a:pPr>
            <a:r>
              <a:rPr lang="en-AU" sz="1600" dirty="0" smtClean="0"/>
              <a:t>4. </a:t>
            </a:r>
            <a:r>
              <a:rPr lang="en-AU" sz="1600" dirty="0" smtClean="0">
                <a:solidFill>
                  <a:srgbClr val="FF0000"/>
                </a:solidFill>
              </a:rPr>
              <a:t>APPROVING REGISTRATIONS</a:t>
            </a:r>
            <a:r>
              <a:rPr lang="en-AU" sz="1600" dirty="0" smtClean="0"/>
              <a:t>: Club accepts or rejects the registration </a:t>
            </a:r>
          </a:p>
          <a:p>
            <a:pPr lvl="3" algn="ctr">
              <a:buNone/>
            </a:pPr>
            <a:endParaRPr lang="en-AU" sz="1600" dirty="0" smtClean="0"/>
          </a:p>
          <a:p>
            <a:pPr lvl="3" algn="ctr">
              <a:buNone/>
            </a:pPr>
            <a:endParaRPr lang="en-AU" sz="1600" dirty="0" smtClean="0"/>
          </a:p>
          <a:p>
            <a:pPr lvl="3" algn="ctr">
              <a:buNone/>
            </a:pPr>
            <a:r>
              <a:rPr lang="en-AU" sz="1600" dirty="0" smtClean="0">
                <a:solidFill>
                  <a:srgbClr val="FF0000"/>
                </a:solidFill>
              </a:rPr>
              <a:t>REGISTRATION COMPLETE</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13</a:t>
            </a:fld>
            <a:endParaRPr lang="en-US" dirty="0"/>
          </a:p>
        </p:txBody>
      </p:sp>
      <p:sp>
        <p:nvSpPr>
          <p:cNvPr id="6" name="Down Arrow 5"/>
          <p:cNvSpPr/>
          <p:nvPr/>
        </p:nvSpPr>
        <p:spPr>
          <a:xfrm>
            <a:off x="4802819" y="2432481"/>
            <a:ext cx="266331" cy="5504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Down Arrow 6"/>
          <p:cNvSpPr/>
          <p:nvPr/>
        </p:nvSpPr>
        <p:spPr>
          <a:xfrm>
            <a:off x="4802819" y="3481526"/>
            <a:ext cx="266331" cy="5504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Down Arrow 7"/>
          <p:cNvSpPr/>
          <p:nvPr/>
        </p:nvSpPr>
        <p:spPr>
          <a:xfrm>
            <a:off x="4802819" y="4520213"/>
            <a:ext cx="266331" cy="5504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Down Arrow 10"/>
          <p:cNvSpPr/>
          <p:nvPr/>
        </p:nvSpPr>
        <p:spPr>
          <a:xfrm>
            <a:off x="4802819" y="5576656"/>
            <a:ext cx="266331" cy="5504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xmlns="" val="148388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Club Admin Access</a:t>
            </a:r>
            <a:endParaRPr lang="en-US" dirty="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14</a:t>
            </a:fld>
            <a:endParaRPr lang="en-US" dirty="0"/>
          </a:p>
        </p:txBody>
      </p:sp>
      <p:pic>
        <p:nvPicPr>
          <p:cNvPr id="7" name="Picture 5"/>
          <p:cNvPicPr>
            <a:picLocks noChangeAspect="1" noChangeArrowheads="1"/>
          </p:cNvPicPr>
          <p:nvPr/>
        </p:nvPicPr>
        <p:blipFill>
          <a:blip r:embed="rId2"/>
          <a:srcRect/>
          <a:stretch>
            <a:fillRect/>
          </a:stretch>
        </p:blipFill>
        <p:spPr bwMode="auto">
          <a:xfrm>
            <a:off x="596613" y="2220219"/>
            <a:ext cx="8087953" cy="3408224"/>
          </a:xfrm>
          <a:prstGeom prst="rect">
            <a:avLst/>
          </a:prstGeom>
          <a:noFill/>
          <a:ln w="9525">
            <a:noFill/>
            <a:miter lim="800000"/>
            <a:headEnd/>
            <a:tailEnd/>
          </a:ln>
        </p:spPr>
      </p:pic>
      <p:sp>
        <p:nvSpPr>
          <p:cNvPr id="3" name="TextBox 2"/>
          <p:cNvSpPr txBox="1"/>
          <p:nvPr/>
        </p:nvSpPr>
        <p:spPr>
          <a:xfrm>
            <a:off x="787025" y="1480809"/>
            <a:ext cx="5480609" cy="369332"/>
          </a:xfrm>
          <a:prstGeom prst="rect">
            <a:avLst/>
          </a:prstGeom>
          <a:noFill/>
        </p:spPr>
        <p:txBody>
          <a:bodyPr wrap="square" rtlCol="0">
            <a:spAutoFit/>
          </a:bodyPr>
          <a:lstStyle/>
          <a:p>
            <a:r>
              <a:rPr lang="en-AU" dirty="0" smtClean="0">
                <a:solidFill>
                  <a:srgbClr val="FF0000"/>
                </a:solidFill>
              </a:rPr>
              <a:t>1. SET UP:</a:t>
            </a:r>
            <a:endParaRPr lang="en-AU" dirty="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Season Setup</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r>
              <a:rPr lang="en-AU" dirty="0" smtClean="0"/>
              <a:t>Mandatory Setup</a:t>
            </a:r>
          </a:p>
          <a:p>
            <a:pPr lvl="3"/>
            <a:r>
              <a:rPr lang="en-AU" sz="1600" dirty="0" smtClean="0"/>
              <a:t>Our Details</a:t>
            </a:r>
          </a:p>
          <a:p>
            <a:pPr lvl="3"/>
            <a:r>
              <a:rPr lang="en-AU" sz="1600" dirty="0" smtClean="0"/>
              <a:t>Age Groups</a:t>
            </a:r>
          </a:p>
          <a:p>
            <a:pPr lvl="3"/>
            <a:r>
              <a:rPr lang="en-AU" sz="1600" dirty="0" smtClean="0"/>
              <a:t>Club Fees</a:t>
            </a:r>
          </a:p>
          <a:p>
            <a:pPr lvl="3"/>
            <a:r>
              <a:rPr lang="en-AU" sz="1600" dirty="0" smtClean="0"/>
              <a:t>Registration Packages (including FFA, </a:t>
            </a:r>
          </a:p>
          <a:p>
            <a:pPr lvl="3">
              <a:buNone/>
            </a:pPr>
            <a:r>
              <a:rPr lang="en-AU" sz="1600" dirty="0" smtClean="0"/>
              <a:t>State, Association Fees, etc)</a:t>
            </a:r>
          </a:p>
          <a:p>
            <a:pPr lvl="3"/>
            <a:endParaRPr lang="en-AU" sz="1600" dirty="0" smtClean="0"/>
          </a:p>
          <a:p>
            <a:r>
              <a:rPr lang="en-AU" dirty="0" smtClean="0"/>
              <a:t>Optional Setup</a:t>
            </a:r>
          </a:p>
          <a:p>
            <a:pPr lvl="3"/>
            <a:r>
              <a:rPr lang="en-AU" sz="1600" dirty="0" smtClean="0"/>
              <a:t>Terms &amp; Conditions</a:t>
            </a:r>
          </a:p>
          <a:p>
            <a:pPr lvl="3"/>
            <a:r>
              <a:rPr lang="en-AU" sz="1600" dirty="0" smtClean="0"/>
              <a:t>Additional Questions</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15</a:t>
            </a:fld>
            <a:endParaRPr lang="en-US" dirty="0"/>
          </a:p>
        </p:txBody>
      </p:sp>
      <p:pic>
        <p:nvPicPr>
          <p:cNvPr id="6" name="Picture 5"/>
          <p:cNvPicPr>
            <a:picLocks noChangeAspect="1" noChangeArrowheads="1"/>
          </p:cNvPicPr>
          <p:nvPr/>
        </p:nvPicPr>
        <p:blipFill>
          <a:blip r:embed="rId2"/>
          <a:srcRect/>
          <a:stretch>
            <a:fillRect/>
          </a:stretch>
        </p:blipFill>
        <p:spPr bwMode="auto">
          <a:xfrm>
            <a:off x="5143825" y="2016908"/>
            <a:ext cx="3538537"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Details</a:t>
            </a:r>
            <a:endParaRPr lang="en-US" dirty="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16</a:t>
            </a:fld>
            <a:endParaRPr lang="en-US" dirty="0"/>
          </a:p>
        </p:txBody>
      </p:sp>
      <p:pic>
        <p:nvPicPr>
          <p:cNvPr id="8" name="Picture 4"/>
          <p:cNvPicPr>
            <a:picLocks noChangeAspect="1" noChangeArrowheads="1"/>
          </p:cNvPicPr>
          <p:nvPr/>
        </p:nvPicPr>
        <p:blipFill>
          <a:blip r:embed="rId2"/>
          <a:srcRect/>
          <a:stretch>
            <a:fillRect/>
          </a:stretch>
        </p:blipFill>
        <p:spPr bwMode="auto">
          <a:xfrm>
            <a:off x="1080000" y="1487040"/>
            <a:ext cx="7466012" cy="4741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Details</a:t>
            </a:r>
            <a:endParaRPr lang="en-US" dirty="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17</a:t>
            </a:fld>
            <a:endParaRPr lang="en-US" dirty="0"/>
          </a:p>
        </p:txBody>
      </p:sp>
      <p:pic>
        <p:nvPicPr>
          <p:cNvPr id="1027" name="Picture 3"/>
          <p:cNvPicPr>
            <a:picLocks noChangeAspect="1" noChangeArrowheads="1"/>
          </p:cNvPicPr>
          <p:nvPr/>
        </p:nvPicPr>
        <p:blipFill>
          <a:blip r:embed="rId2"/>
          <a:srcRect/>
          <a:stretch>
            <a:fillRect/>
          </a:stretch>
        </p:blipFill>
        <p:spPr bwMode="auto">
          <a:xfrm>
            <a:off x="1080001" y="1550401"/>
            <a:ext cx="7531340" cy="478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Contacts</a:t>
            </a:r>
            <a:endParaRPr lang="en-US" dirty="0"/>
          </a:p>
        </p:txBody>
      </p:sp>
      <p:sp>
        <p:nvSpPr>
          <p:cNvPr id="3" name="Content Placeholder 2"/>
          <p:cNvSpPr>
            <a:spLocks noGrp="1"/>
          </p:cNvSpPr>
          <p:nvPr>
            <p:ph idx="1"/>
          </p:nvPr>
        </p:nvSpPr>
        <p:spPr>
          <a:xfrm>
            <a:off x="390617" y="1633491"/>
            <a:ext cx="3923931" cy="5134509"/>
          </a:xfrm>
        </p:spPr>
        <p:txBody>
          <a:bodyPr>
            <a:normAutofit/>
          </a:bodyPr>
          <a:lstStyle/>
          <a:p>
            <a:pPr lvl="3"/>
            <a:r>
              <a:rPr lang="en-AU" sz="1600" dirty="0" smtClean="0"/>
              <a:t>This section is for clubs to add their primary contacts such as President, Secretary and Treasurer.</a:t>
            </a:r>
          </a:p>
          <a:p>
            <a:pPr lvl="3"/>
            <a:endParaRPr lang="en-AU" sz="1600" dirty="0" smtClean="0"/>
          </a:p>
          <a:p>
            <a:pPr lvl="3"/>
            <a:r>
              <a:rPr lang="en-AU" sz="1600" dirty="0" smtClean="0"/>
              <a:t>Steps to remember when creating a contact:</a:t>
            </a:r>
          </a:p>
          <a:p>
            <a:pPr marL="525463" lvl="4" indent="-342900">
              <a:buFont typeface="+mj-lt"/>
              <a:buAutoNum type="arabicPeriod"/>
            </a:pPr>
            <a:r>
              <a:rPr lang="en-AU" sz="1600" dirty="0" smtClean="0"/>
              <a:t>Search for Contact</a:t>
            </a:r>
          </a:p>
          <a:p>
            <a:pPr marL="525463" lvl="4" indent="-342900">
              <a:buFont typeface="+mj-lt"/>
              <a:buAutoNum type="arabicPeriod"/>
            </a:pPr>
            <a:r>
              <a:rPr lang="en-AU" sz="1600" dirty="0" smtClean="0"/>
              <a:t>Add details</a:t>
            </a:r>
          </a:p>
          <a:p>
            <a:pPr marL="525463" lvl="4" indent="-342900">
              <a:buFont typeface="+mj-lt"/>
              <a:buAutoNum type="arabicPeriod"/>
            </a:pPr>
            <a:r>
              <a:rPr lang="en-AU" sz="1600" dirty="0" smtClean="0"/>
              <a:t>Add Role</a:t>
            </a:r>
          </a:p>
          <a:p>
            <a:pPr marL="525463" lvl="4" indent="-342900">
              <a:buFont typeface="+mj-lt"/>
              <a:buAutoNum type="arabicPeriod"/>
            </a:pPr>
            <a:r>
              <a:rPr lang="en-AU" sz="1600" dirty="0" smtClean="0"/>
              <a:t>Save</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18</a:t>
            </a:fld>
            <a:endParaRPr lang="en-US" dirty="0"/>
          </a:p>
        </p:txBody>
      </p:sp>
      <p:pic>
        <p:nvPicPr>
          <p:cNvPr id="7" name="Picture 4"/>
          <p:cNvPicPr>
            <a:picLocks noChangeAspect="1" noChangeArrowheads="1"/>
          </p:cNvPicPr>
          <p:nvPr/>
        </p:nvPicPr>
        <p:blipFill>
          <a:blip r:embed="rId2"/>
          <a:srcRect/>
          <a:stretch>
            <a:fillRect/>
          </a:stretch>
        </p:blipFill>
        <p:spPr bwMode="auto">
          <a:xfrm>
            <a:off x="3889178" y="1154351"/>
            <a:ext cx="5054797" cy="2986161"/>
          </a:xfrm>
          <a:prstGeom prst="rect">
            <a:avLst/>
          </a:prstGeom>
          <a:noFill/>
          <a:ln w="9525">
            <a:noFill/>
            <a:miter lim="800000"/>
            <a:headEnd/>
            <a:tailEnd/>
          </a:ln>
        </p:spPr>
      </p:pic>
      <p:pic>
        <p:nvPicPr>
          <p:cNvPr id="8" name="Picture 4"/>
          <p:cNvPicPr>
            <a:picLocks noChangeAspect="1" noChangeArrowheads="1"/>
          </p:cNvPicPr>
          <p:nvPr/>
        </p:nvPicPr>
        <p:blipFill>
          <a:blip r:embed="rId3"/>
          <a:srcRect/>
          <a:stretch>
            <a:fillRect/>
          </a:stretch>
        </p:blipFill>
        <p:spPr bwMode="auto">
          <a:xfrm>
            <a:off x="3133816" y="4140512"/>
            <a:ext cx="5552983" cy="24684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Packages</a:t>
            </a:r>
            <a:endParaRPr lang="en-US" dirty="0"/>
          </a:p>
        </p:txBody>
      </p:sp>
      <p:sp>
        <p:nvSpPr>
          <p:cNvPr id="3" name="Content Placeholder 2"/>
          <p:cNvSpPr>
            <a:spLocks noGrp="1"/>
          </p:cNvSpPr>
          <p:nvPr>
            <p:ph idx="1"/>
          </p:nvPr>
        </p:nvSpPr>
        <p:spPr>
          <a:xfrm>
            <a:off x="1080000" y="1548000"/>
            <a:ext cx="7602362" cy="5220000"/>
          </a:xfrm>
        </p:spPr>
        <p:txBody>
          <a:bodyPr>
            <a:normAutofit fontScale="92500" lnSpcReduction="10000"/>
          </a:bodyPr>
          <a:lstStyle/>
          <a:p>
            <a:r>
              <a:rPr lang="en-AU" dirty="0" smtClean="0"/>
              <a:t>1 Age Groups</a:t>
            </a:r>
          </a:p>
          <a:p>
            <a:pPr lvl="3"/>
            <a:r>
              <a:rPr lang="en-AU" sz="1600" dirty="0" smtClean="0"/>
              <a:t>As part of setting up registration fees, you will need to decide which fees apply to which age groups. At least one Age Group must be set up for your fees in the system. If the registration fees are the same for all age groups, then only one age group will be required to be set up. It fees vary, then additional age groups will need to be set </a:t>
            </a:r>
            <a:r>
              <a:rPr lang="en-AU" sz="1600" dirty="0" err="1" smtClean="0"/>
              <a:t>upe</a:t>
            </a:r>
            <a:r>
              <a:rPr lang="en-AU" sz="1600" dirty="0" smtClean="0"/>
              <a:t>.</a:t>
            </a:r>
          </a:p>
          <a:p>
            <a:pPr lvl="3"/>
            <a:r>
              <a:rPr lang="en-AU" sz="1600" dirty="0" smtClean="0"/>
              <a:t>We advise you to consider the Member Federation age groups when undertaking this process. The age groups will then be used to setup the fees and registration packages in the steps highlighted below.</a:t>
            </a:r>
          </a:p>
          <a:p>
            <a:pPr lvl="3"/>
            <a:endParaRPr lang="en-AU" sz="1600" dirty="0" smtClean="0"/>
          </a:p>
          <a:p>
            <a:r>
              <a:rPr lang="en-AU" dirty="0" smtClean="0"/>
              <a:t>2 Creating Fees</a:t>
            </a:r>
          </a:p>
          <a:p>
            <a:pPr lvl="3"/>
            <a:r>
              <a:rPr lang="en-AU" sz="1600" dirty="0" smtClean="0"/>
              <a:t>Prior to the Club being able to register players you need to establish what your fees are for the season. You will use the age groups setup above within this process. This should be one fee per age group, which is inclusive of all costs associated with the club (</a:t>
            </a:r>
            <a:r>
              <a:rPr lang="en-AU" sz="1600" dirty="0" err="1" smtClean="0"/>
              <a:t>eg</a:t>
            </a:r>
            <a:r>
              <a:rPr lang="en-AU" sz="1600" dirty="0" smtClean="0"/>
              <a:t>. ground hire, training equipment).</a:t>
            </a:r>
          </a:p>
          <a:p>
            <a:pPr lvl="3"/>
            <a:endParaRPr lang="en-AU" sz="1600" dirty="0" smtClean="0"/>
          </a:p>
          <a:p>
            <a:r>
              <a:rPr lang="en-AU" dirty="0" smtClean="0"/>
              <a:t>3 Creating Packages</a:t>
            </a:r>
          </a:p>
          <a:p>
            <a:pPr lvl="3"/>
            <a:r>
              <a:rPr lang="en-AU" sz="1600" dirty="0" smtClean="0"/>
              <a:t>These fees will then be packaged together with Association, State and National Registration fees to create a Registration Package.</a:t>
            </a:r>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80000" y="1548000"/>
            <a:ext cx="4725996" cy="5220000"/>
          </a:xfrm>
        </p:spPr>
        <p:txBody>
          <a:bodyPr>
            <a:normAutofit/>
          </a:bodyPr>
          <a:lstStyle/>
          <a:p>
            <a:r>
              <a:rPr lang="en-US" sz="2400" b="1" dirty="0" smtClean="0"/>
              <a:t>1 – The MyFootballClub Project</a:t>
            </a:r>
          </a:p>
          <a:p>
            <a:endParaRPr lang="en-US" sz="2000" dirty="0" smtClean="0"/>
          </a:p>
          <a:p>
            <a:r>
              <a:rPr lang="en-US" sz="2000" dirty="0" smtClean="0"/>
              <a:t>2 – Getting Access</a:t>
            </a:r>
          </a:p>
          <a:p>
            <a:endParaRPr lang="en-US" sz="2000" dirty="0" smtClean="0"/>
          </a:p>
          <a:p>
            <a:r>
              <a:rPr lang="en-US" sz="2000" dirty="0" smtClean="0"/>
              <a:t>3 – Season Setup</a:t>
            </a:r>
          </a:p>
          <a:p>
            <a:endParaRPr lang="en-US" sz="2000" dirty="0" smtClean="0"/>
          </a:p>
          <a:p>
            <a:r>
              <a:rPr lang="en-US" sz="2000" dirty="0" smtClean="0"/>
              <a:t>4 – Registrations</a:t>
            </a:r>
          </a:p>
          <a:p>
            <a:endParaRPr lang="en-US" sz="2000" dirty="0" smtClean="0"/>
          </a:p>
          <a:p>
            <a:r>
              <a:rPr lang="en-US" sz="2000" dirty="0" smtClean="0"/>
              <a:t>5 – Registration Management</a:t>
            </a:r>
          </a:p>
        </p:txBody>
      </p:sp>
      <p:sp>
        <p:nvSpPr>
          <p:cNvPr id="21" name="Footer Placeholder 20"/>
          <p:cNvSpPr>
            <a:spLocks noGrp="1"/>
          </p:cNvSpPr>
          <p:nvPr>
            <p:ph type="ftr" sz="quarter" idx="3"/>
          </p:nvPr>
        </p:nvSpPr>
        <p:spPr/>
        <p:txBody>
          <a:bodyPr/>
          <a:lstStyle/>
          <a:p>
            <a:r>
              <a:rPr lang="en-US" smtClean="0"/>
              <a:t>Presentation name : 00.00.00 : Page</a:t>
            </a:r>
            <a:endParaRPr lang="en-US"/>
          </a:p>
        </p:txBody>
      </p:sp>
      <p:sp>
        <p:nvSpPr>
          <p:cNvPr id="20" name="Slide Number Placeholder 19"/>
          <p:cNvSpPr>
            <a:spLocks noGrp="1"/>
          </p:cNvSpPr>
          <p:nvPr>
            <p:ph type="sldNum" sz="quarter" idx="4"/>
          </p:nvPr>
        </p:nvSpPr>
        <p:spPr/>
        <p:txBody>
          <a:bodyPr/>
          <a:lstStyle/>
          <a:p>
            <a:fld id="{CB7C61FA-D17A-5A49-B066-2361354B3FAC}"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Packages Setup</a:t>
            </a:r>
            <a:endParaRPr lang="en-US" dirty="0"/>
          </a:p>
        </p:txBody>
      </p:sp>
      <p:sp>
        <p:nvSpPr>
          <p:cNvPr id="3" name="Content Placeholder 2"/>
          <p:cNvSpPr>
            <a:spLocks noGrp="1"/>
          </p:cNvSpPr>
          <p:nvPr>
            <p:ph idx="1"/>
          </p:nvPr>
        </p:nvSpPr>
        <p:spPr/>
        <p:txBody>
          <a:bodyPr/>
          <a:lstStyle/>
          <a:p>
            <a:r>
              <a:rPr lang="en-US" dirty="0" smtClean="0"/>
              <a:t>Training Video</a:t>
            </a:r>
          </a:p>
          <a:p>
            <a:pPr lvl="3"/>
            <a:r>
              <a:rPr lang="en-AU" sz="1600" dirty="0" smtClean="0"/>
              <a:t>Select ‘Fees and Packages’</a:t>
            </a:r>
          </a:p>
          <a:p>
            <a:pPr lvl="3"/>
            <a:r>
              <a:rPr lang="en-AU" sz="1600" dirty="0" smtClean="0"/>
              <a:t>Select ‘Add New’</a:t>
            </a:r>
          </a:p>
          <a:p>
            <a:pPr lvl="3"/>
            <a:r>
              <a:rPr lang="en-AU" sz="1600" dirty="0" smtClean="0"/>
              <a:t>Choose a fee name, alter filters to customise your fee</a:t>
            </a:r>
          </a:p>
          <a:p>
            <a:pPr lvl="3"/>
            <a:r>
              <a:rPr lang="en-AU" sz="1600" dirty="0" smtClean="0"/>
              <a:t>Select the appropriate Age Group</a:t>
            </a:r>
          </a:p>
          <a:p>
            <a:pPr lvl="3"/>
            <a:r>
              <a:rPr lang="en-AU" sz="1600" dirty="0" smtClean="0"/>
              <a:t>Enter your club fee</a:t>
            </a:r>
          </a:p>
          <a:p>
            <a:pPr lvl="3"/>
            <a:r>
              <a:rPr lang="en-AU" sz="1600" dirty="0" smtClean="0"/>
              <a:t>Enable the fee for Online Self Registration (Optional)</a:t>
            </a:r>
          </a:p>
          <a:p>
            <a:pPr lvl="3"/>
            <a:r>
              <a:rPr lang="en-AU" sz="1600" dirty="0" smtClean="0"/>
              <a:t>Hit ‘Setup Package’</a:t>
            </a:r>
          </a:p>
          <a:p>
            <a:pPr lvl="3"/>
            <a:r>
              <a:rPr lang="en-AU" sz="1600" dirty="0" smtClean="0"/>
              <a:t>Select the appropriate FFA, Member Federation and Zone fees</a:t>
            </a:r>
          </a:p>
          <a:p>
            <a:pPr lvl="3"/>
            <a:r>
              <a:rPr lang="en-AU" sz="1600" dirty="0" smtClean="0"/>
              <a:t>Select ‘Add Selected Fee To Package’ to create your Registration Package</a:t>
            </a:r>
            <a:endParaRPr lang="en-US" sz="1600" dirty="0" smtClean="0"/>
          </a:p>
        </p:txBody>
      </p:sp>
      <p:sp>
        <p:nvSpPr>
          <p:cNvPr id="8" name="Footer Placeholder 7"/>
          <p:cNvSpPr>
            <a:spLocks noGrp="1"/>
          </p:cNvSpPr>
          <p:nvPr>
            <p:ph type="ftr" sz="quarter" idx="3"/>
          </p:nvPr>
        </p:nvSpPr>
        <p:spPr/>
        <p:txBody>
          <a:bodyPr/>
          <a:lstStyle/>
          <a:p>
            <a:r>
              <a:rPr lang="en-US" smtClean="0"/>
              <a:t>Presentation name : 00.00.00 : Page</a:t>
            </a:r>
            <a:endParaRPr lang="en-US"/>
          </a:p>
        </p:txBody>
      </p:sp>
      <p:sp>
        <p:nvSpPr>
          <p:cNvPr id="7" name="Slide Number Placeholder 6"/>
          <p:cNvSpPr>
            <a:spLocks noGrp="1"/>
          </p:cNvSpPr>
          <p:nvPr>
            <p:ph type="sldNum" sz="quarter" idx="4"/>
          </p:nvPr>
        </p:nvSpPr>
        <p:spPr/>
        <p:txBody>
          <a:bodyPr/>
          <a:lstStyle/>
          <a:p>
            <a:fld id="{CB7C61FA-D17A-5A49-B066-2361354B3FAC}"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Packages</a:t>
            </a:r>
            <a:endParaRPr lang="en-US" dirty="0"/>
          </a:p>
        </p:txBody>
      </p:sp>
      <p:sp>
        <p:nvSpPr>
          <p:cNvPr id="3" name="Content Placeholder 2"/>
          <p:cNvSpPr>
            <a:spLocks noGrp="1"/>
          </p:cNvSpPr>
          <p:nvPr>
            <p:ph idx="1"/>
          </p:nvPr>
        </p:nvSpPr>
        <p:spPr>
          <a:xfrm>
            <a:off x="1080000" y="1548000"/>
            <a:ext cx="7602362" cy="5220000"/>
          </a:xfrm>
        </p:spPr>
        <p:txBody>
          <a:bodyPr>
            <a:normAutofit fontScale="77500" lnSpcReduction="20000"/>
          </a:bodyPr>
          <a:lstStyle/>
          <a:p>
            <a:pPr>
              <a:lnSpc>
                <a:spcPct val="120000"/>
              </a:lnSpc>
              <a:spcBef>
                <a:spcPts val="0"/>
              </a:spcBef>
            </a:pPr>
            <a:r>
              <a:rPr lang="en-AU" dirty="0" smtClean="0"/>
              <a:t>Tips and Considerations</a:t>
            </a:r>
          </a:p>
          <a:p>
            <a:pPr lvl="3">
              <a:lnSpc>
                <a:spcPct val="120000"/>
              </a:lnSpc>
              <a:spcBef>
                <a:spcPts val="0"/>
              </a:spcBef>
            </a:pPr>
            <a:r>
              <a:rPr lang="en-AU" sz="1600" dirty="0" smtClean="0"/>
              <a:t>Care must be taken when setting up the age groups as the player will be registering against these age groups when registering with your club. We would recommend that you create less age groups, which will minimize the chances of the wrong package being chosen.</a:t>
            </a:r>
          </a:p>
          <a:p>
            <a:pPr marL="0" lvl="3" indent="0">
              <a:lnSpc>
                <a:spcPct val="120000"/>
              </a:lnSpc>
              <a:spcBef>
                <a:spcPts val="0"/>
              </a:spcBef>
              <a:buNone/>
            </a:pPr>
            <a:r>
              <a:rPr lang="en-AU" sz="1600" dirty="0" smtClean="0"/>
              <a:t> </a:t>
            </a:r>
            <a:endParaRPr lang="en-AU" sz="1200" dirty="0" smtClean="0"/>
          </a:p>
          <a:p>
            <a:pPr lvl="3">
              <a:lnSpc>
                <a:spcPct val="120000"/>
              </a:lnSpc>
              <a:spcBef>
                <a:spcPts val="0"/>
              </a:spcBef>
            </a:pPr>
            <a:r>
              <a:rPr lang="en-AU" sz="1600" dirty="0" smtClean="0"/>
              <a:t>Use age groups that works for your club’s fee structure, however we would advise you to create less age groups, as this is easier for your club to manage. </a:t>
            </a:r>
          </a:p>
          <a:p>
            <a:pPr marL="0" lvl="3" indent="0">
              <a:lnSpc>
                <a:spcPct val="120000"/>
              </a:lnSpc>
              <a:spcBef>
                <a:spcPts val="0"/>
              </a:spcBef>
              <a:buNone/>
            </a:pPr>
            <a:endParaRPr lang="en-AU" sz="1200" dirty="0" smtClean="0"/>
          </a:p>
          <a:p>
            <a:pPr lvl="3">
              <a:lnSpc>
                <a:spcPct val="120000"/>
              </a:lnSpc>
              <a:spcBef>
                <a:spcPts val="0"/>
              </a:spcBef>
            </a:pPr>
            <a:r>
              <a:rPr lang="en-AU" sz="1600" dirty="0" smtClean="0"/>
              <a:t>Please consider whether you have players that are playing outside of their age group, either playing up or down. Remember that they won’t be able to register outside the age range set-up in the system.  </a:t>
            </a:r>
          </a:p>
          <a:p>
            <a:pPr lvl="3">
              <a:lnSpc>
                <a:spcPct val="120000"/>
              </a:lnSpc>
              <a:spcBef>
                <a:spcPts val="0"/>
              </a:spcBef>
            </a:pPr>
            <a:endParaRPr lang="en-AU" sz="1200" dirty="0" smtClean="0"/>
          </a:p>
          <a:p>
            <a:pPr lvl="3">
              <a:lnSpc>
                <a:spcPct val="120000"/>
              </a:lnSpc>
              <a:spcBef>
                <a:spcPts val="0"/>
              </a:spcBef>
            </a:pPr>
            <a:r>
              <a:rPr lang="en-AU" sz="1600" dirty="0" smtClean="0"/>
              <a:t>If you set up age groups last year, you can use these to create packages this year in your packages. </a:t>
            </a:r>
          </a:p>
          <a:p>
            <a:pPr lvl="3">
              <a:lnSpc>
                <a:spcPct val="120000"/>
              </a:lnSpc>
              <a:spcBef>
                <a:spcPts val="0"/>
              </a:spcBef>
            </a:pPr>
            <a:endParaRPr lang="en-AU" dirty="0" smtClean="0"/>
          </a:p>
          <a:p>
            <a:pPr lvl="3">
              <a:lnSpc>
                <a:spcPct val="120000"/>
              </a:lnSpc>
              <a:spcBef>
                <a:spcPts val="0"/>
              </a:spcBef>
            </a:pPr>
            <a:r>
              <a:rPr lang="en-AU" sz="1600" dirty="0" smtClean="0"/>
              <a:t>It is recommended that you prepare your club fees prior to setting them up on the system to ensure that they are correct. </a:t>
            </a:r>
          </a:p>
          <a:p>
            <a:pPr marL="0" lvl="3" indent="0">
              <a:lnSpc>
                <a:spcPct val="120000"/>
              </a:lnSpc>
              <a:spcBef>
                <a:spcPts val="0"/>
              </a:spcBef>
              <a:buNone/>
            </a:pPr>
            <a:endParaRPr lang="en-AU" dirty="0" smtClean="0"/>
          </a:p>
          <a:p>
            <a:pPr lvl="3">
              <a:lnSpc>
                <a:spcPct val="120000"/>
              </a:lnSpc>
              <a:spcBef>
                <a:spcPts val="0"/>
              </a:spcBef>
            </a:pPr>
            <a:r>
              <a:rPr lang="en-AU" sz="1600" dirty="0" smtClean="0"/>
              <a:t>The fees are to be set up so that they clearly identify the fee for the three areas:</a:t>
            </a:r>
          </a:p>
          <a:p>
            <a:pPr marL="0" lvl="3" indent="0">
              <a:lnSpc>
                <a:spcPct val="120000"/>
              </a:lnSpc>
              <a:spcBef>
                <a:spcPts val="0"/>
              </a:spcBef>
              <a:buNone/>
            </a:pPr>
            <a:r>
              <a:rPr lang="en-AU" sz="1600" dirty="0" smtClean="0"/>
              <a:t>	1. Club Fee</a:t>
            </a:r>
          </a:p>
          <a:p>
            <a:pPr marL="0" lvl="3" indent="0">
              <a:lnSpc>
                <a:spcPct val="120000"/>
              </a:lnSpc>
              <a:spcBef>
                <a:spcPts val="0"/>
              </a:spcBef>
              <a:buNone/>
            </a:pPr>
            <a:r>
              <a:rPr lang="en-AU" sz="1600" dirty="0"/>
              <a:t>	</a:t>
            </a:r>
            <a:r>
              <a:rPr lang="en-AU" sz="1600" dirty="0" smtClean="0"/>
              <a:t>2. FFSA Fee</a:t>
            </a:r>
          </a:p>
          <a:p>
            <a:pPr marL="0" lvl="3" indent="0">
              <a:lnSpc>
                <a:spcPct val="120000"/>
              </a:lnSpc>
              <a:spcBef>
                <a:spcPts val="0"/>
              </a:spcBef>
              <a:buNone/>
            </a:pPr>
            <a:r>
              <a:rPr lang="en-AU" sz="1600" dirty="0"/>
              <a:t>	</a:t>
            </a:r>
            <a:r>
              <a:rPr lang="en-AU" sz="1600" dirty="0" smtClean="0"/>
              <a:t>3. FFA Fee</a:t>
            </a:r>
          </a:p>
          <a:p>
            <a:pPr marL="0" lvl="3" indent="0">
              <a:lnSpc>
                <a:spcPct val="120000"/>
              </a:lnSpc>
              <a:spcBef>
                <a:spcPts val="0"/>
              </a:spcBef>
              <a:buNone/>
            </a:pPr>
            <a:endParaRPr lang="en-AU" dirty="0" smtClean="0"/>
          </a:p>
          <a:p>
            <a:pPr lvl="3">
              <a:lnSpc>
                <a:spcPct val="120000"/>
              </a:lnSpc>
              <a:spcBef>
                <a:spcPts val="0"/>
              </a:spcBef>
            </a:pPr>
            <a:r>
              <a:rPr lang="en-AU" sz="1600" dirty="0" smtClean="0"/>
              <a:t>Age groups will restrict which packages and fees players can select when registering but will not restrict you from allocating players to a team outside the player’s age group. </a:t>
            </a:r>
          </a:p>
          <a:p>
            <a:pPr marL="0" lvl="3" indent="0">
              <a:lnSpc>
                <a:spcPct val="120000"/>
              </a:lnSpc>
              <a:spcBef>
                <a:spcPts val="0"/>
              </a:spcBef>
              <a:buNone/>
            </a:pPr>
            <a:endParaRPr lang="en-AU" dirty="0" smtClean="0"/>
          </a:p>
          <a:p>
            <a:pPr lvl="3">
              <a:lnSpc>
                <a:spcPct val="120000"/>
              </a:lnSpc>
              <a:spcBef>
                <a:spcPts val="0"/>
              </a:spcBef>
            </a:pPr>
            <a:r>
              <a:rPr lang="en-AU" sz="1600" dirty="0" smtClean="0"/>
              <a:t>Do not register against the fee to test that it is working prior to ensuring that fee is set up correctly as the fee cannot be changed or deleted after this point. We suggest you can either contact your Member Federation.</a:t>
            </a:r>
          </a:p>
          <a:p>
            <a:pPr marL="0" lvl="3" indent="0">
              <a:lnSpc>
                <a:spcPct val="120000"/>
              </a:lnSpc>
              <a:spcBef>
                <a:spcPts val="0"/>
              </a:spcBef>
              <a:buNone/>
            </a:pPr>
            <a:r>
              <a:rPr lang="en-AU" dirty="0" smtClean="0"/>
              <a:t> </a:t>
            </a:r>
          </a:p>
          <a:p>
            <a:pPr lvl="3">
              <a:lnSpc>
                <a:spcPct val="120000"/>
              </a:lnSpc>
              <a:spcBef>
                <a:spcPts val="0"/>
              </a:spcBef>
            </a:pPr>
            <a:r>
              <a:rPr lang="en-AU" sz="1600" dirty="0" smtClean="0"/>
              <a:t>Communicate the packages, and in particular, the labels that have been setup to your players as well as other club registrars.</a:t>
            </a:r>
          </a:p>
          <a:p>
            <a:pPr marL="0" lvl="3" indent="0">
              <a:buNone/>
            </a:pPr>
            <a:endParaRPr lang="en-AU" sz="1600" dirty="0" smtClean="0"/>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Package Scenarios</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r>
              <a:rPr lang="en-AU" dirty="0" smtClean="0"/>
              <a:t>Offering discounts for registration</a:t>
            </a:r>
          </a:p>
          <a:p>
            <a:pPr lvl="3">
              <a:buNone/>
            </a:pPr>
            <a:r>
              <a:rPr lang="en-AU" sz="1600" dirty="0" smtClean="0"/>
              <a:t>Create an “Add On” fee which can be selected by the player during registration:</a:t>
            </a:r>
          </a:p>
          <a:p>
            <a:pPr lvl="3"/>
            <a:r>
              <a:rPr lang="en-AU" sz="1600" dirty="0" smtClean="0"/>
              <a:t>Must have Classification set to “Add On”.</a:t>
            </a:r>
          </a:p>
          <a:p>
            <a:pPr lvl="3"/>
            <a:r>
              <a:rPr lang="en-AU" sz="1600" dirty="0" smtClean="0"/>
              <a:t>Must have the “Make Available As Add On Item” box checked.</a:t>
            </a:r>
          </a:p>
          <a:p>
            <a:pPr lvl="3"/>
            <a:r>
              <a:rPr lang="en-AU" sz="1600" dirty="0" smtClean="0"/>
              <a:t>Add a negative price to make the item a discount.</a:t>
            </a:r>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22</a:t>
            </a:fld>
            <a:endParaRPr lang="en-US" dirty="0"/>
          </a:p>
        </p:txBody>
      </p:sp>
      <p:pic>
        <p:nvPicPr>
          <p:cNvPr id="3074" name="Picture 2"/>
          <p:cNvPicPr>
            <a:picLocks noChangeAspect="1" noChangeArrowheads="1"/>
          </p:cNvPicPr>
          <p:nvPr/>
        </p:nvPicPr>
        <p:blipFill>
          <a:blip r:embed="rId2"/>
          <a:srcRect/>
          <a:stretch>
            <a:fillRect/>
          </a:stretch>
        </p:blipFill>
        <p:spPr bwMode="auto">
          <a:xfrm>
            <a:off x="2145346" y="3385515"/>
            <a:ext cx="4486275"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Package Scenarios</a:t>
            </a:r>
            <a:endParaRPr lang="en-US" dirty="0"/>
          </a:p>
        </p:txBody>
      </p:sp>
      <p:sp>
        <p:nvSpPr>
          <p:cNvPr id="3" name="Content Placeholder 2"/>
          <p:cNvSpPr>
            <a:spLocks noGrp="1"/>
          </p:cNvSpPr>
          <p:nvPr>
            <p:ph idx="1"/>
          </p:nvPr>
        </p:nvSpPr>
        <p:spPr>
          <a:xfrm>
            <a:off x="426128" y="1548000"/>
            <a:ext cx="4188735" cy="5220000"/>
          </a:xfrm>
        </p:spPr>
        <p:txBody>
          <a:bodyPr>
            <a:normAutofit/>
          </a:bodyPr>
          <a:lstStyle/>
          <a:p>
            <a:r>
              <a:rPr lang="en-AU" dirty="0" smtClean="0"/>
              <a:t>Offering a discount for multiple registrations</a:t>
            </a:r>
          </a:p>
          <a:p>
            <a:pPr lvl="3">
              <a:buNone/>
            </a:pPr>
            <a:r>
              <a:rPr lang="en-AU" sz="1600" dirty="0" smtClean="0"/>
              <a:t>Create multiple packages to allow for different options</a:t>
            </a:r>
          </a:p>
          <a:p>
            <a:pPr lvl="3">
              <a:buNone/>
            </a:pPr>
            <a:endParaRPr lang="en-AU" sz="1600" dirty="0" smtClean="0"/>
          </a:p>
          <a:p>
            <a:pPr lvl="3"/>
            <a:r>
              <a:rPr lang="en-AU" sz="1600" dirty="0" smtClean="0"/>
              <a:t>Copy setup for one of your current fees, but change the label and the price.</a:t>
            </a:r>
          </a:p>
          <a:p>
            <a:pPr lvl="3"/>
            <a:r>
              <a:rPr lang="en-AU" sz="1600" dirty="0" smtClean="0"/>
              <a:t>Players that self register will see both fees.</a:t>
            </a:r>
          </a:p>
          <a:p>
            <a:pPr lvl="3"/>
            <a:r>
              <a:rPr lang="en-AU" sz="1600" dirty="0" smtClean="0"/>
              <a:t>Important to communicate the message to parents of the club.</a:t>
            </a:r>
          </a:p>
          <a:p>
            <a:pPr lvl="3"/>
            <a:r>
              <a:rPr lang="en-AU" sz="1600" dirty="0" smtClean="0"/>
              <a:t>You can always reject a registration if person chooses the wrong package.</a:t>
            </a:r>
          </a:p>
          <a:p>
            <a:pPr lvl="3"/>
            <a:endParaRPr lang="en-AU" sz="1600" dirty="0" smtClean="0"/>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23</a:t>
            </a:fld>
            <a:endParaRPr lang="en-US" dirty="0"/>
          </a:p>
        </p:txBody>
      </p:sp>
      <p:pic>
        <p:nvPicPr>
          <p:cNvPr id="6" name="Picture 2"/>
          <p:cNvPicPr>
            <a:picLocks noChangeAspect="1" noChangeArrowheads="1"/>
          </p:cNvPicPr>
          <p:nvPr/>
        </p:nvPicPr>
        <p:blipFill>
          <a:blip r:embed="rId2"/>
          <a:srcRect/>
          <a:stretch>
            <a:fillRect/>
          </a:stretch>
        </p:blipFill>
        <p:spPr bwMode="auto">
          <a:xfrm>
            <a:off x="4614863" y="1327150"/>
            <a:ext cx="4435475" cy="3182938"/>
          </a:xfrm>
          <a:prstGeom prst="rect">
            <a:avLst/>
          </a:prstGeom>
          <a:noFill/>
          <a:ln w="9525">
            <a:noFill/>
            <a:miter lim="800000"/>
            <a:headEnd/>
            <a:tailEnd/>
          </a:ln>
        </p:spPr>
      </p:pic>
      <p:pic>
        <p:nvPicPr>
          <p:cNvPr id="7" name="Picture 3"/>
          <p:cNvPicPr>
            <a:picLocks noChangeAspect="1" noChangeArrowheads="1"/>
          </p:cNvPicPr>
          <p:nvPr/>
        </p:nvPicPr>
        <p:blipFill>
          <a:blip r:embed="rId3"/>
          <a:srcRect/>
          <a:stretch>
            <a:fillRect/>
          </a:stretch>
        </p:blipFill>
        <p:spPr bwMode="auto">
          <a:xfrm>
            <a:off x="4084638" y="4705350"/>
            <a:ext cx="4981575"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&amp; Conditions Setup</a:t>
            </a:r>
            <a:endParaRPr lang="en-US" dirty="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24</a:t>
            </a:fld>
            <a:endParaRPr lang="en-US" dirty="0"/>
          </a:p>
        </p:txBody>
      </p:sp>
      <p:pic>
        <p:nvPicPr>
          <p:cNvPr id="7" name="Picture 2"/>
          <p:cNvPicPr>
            <a:picLocks noChangeAspect="1" noChangeArrowheads="1"/>
          </p:cNvPicPr>
          <p:nvPr/>
        </p:nvPicPr>
        <p:blipFill>
          <a:blip r:embed="rId2"/>
          <a:srcRect/>
          <a:stretch>
            <a:fillRect/>
          </a:stretch>
        </p:blipFill>
        <p:spPr bwMode="auto">
          <a:xfrm>
            <a:off x="1079500" y="1547813"/>
            <a:ext cx="7380919" cy="50675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 &amp; Conditions Setup</a:t>
            </a:r>
            <a:endParaRPr lang="en-US" dirty="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25</a:t>
            </a:fld>
            <a:endParaRPr lang="en-US" dirty="0"/>
          </a:p>
        </p:txBody>
      </p:sp>
      <p:pic>
        <p:nvPicPr>
          <p:cNvPr id="6" name="Picture 2"/>
          <p:cNvPicPr>
            <a:picLocks noGrp="1" noChangeAspect="1" noChangeArrowheads="1"/>
          </p:cNvPicPr>
          <p:nvPr>
            <p:ph idx="1"/>
          </p:nvPr>
        </p:nvPicPr>
        <p:blipFill>
          <a:blip r:embed="rId2"/>
          <a:srcRect/>
          <a:stretch>
            <a:fillRect/>
          </a:stretch>
        </p:blipFill>
        <p:spPr bwMode="auto">
          <a:xfrm>
            <a:off x="1079500" y="2020107"/>
            <a:ext cx="7602538" cy="42751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Questions Setup</a:t>
            </a:r>
            <a:endParaRPr lang="en-US" dirty="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26</a:t>
            </a:fld>
            <a:endParaRPr lang="en-US" dirty="0"/>
          </a:p>
        </p:txBody>
      </p:sp>
      <p:pic>
        <p:nvPicPr>
          <p:cNvPr id="6" name="Picture 4"/>
          <p:cNvPicPr>
            <a:picLocks noGrp="1" noChangeAspect="1" noChangeArrowheads="1"/>
          </p:cNvPicPr>
          <p:nvPr>
            <p:ph idx="1"/>
          </p:nvPr>
        </p:nvPicPr>
        <p:blipFill>
          <a:blip r:embed="rId2"/>
          <a:srcRect/>
          <a:stretch>
            <a:fillRect/>
          </a:stretch>
        </p:blipFill>
        <p:spPr bwMode="auto">
          <a:xfrm>
            <a:off x="1079500" y="1585940"/>
            <a:ext cx="7602538" cy="5143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80000" y="1548000"/>
            <a:ext cx="4725996" cy="5220000"/>
          </a:xfrm>
        </p:spPr>
        <p:txBody>
          <a:bodyPr>
            <a:normAutofit/>
          </a:bodyPr>
          <a:lstStyle/>
          <a:p>
            <a:r>
              <a:rPr lang="en-US" sz="2000" dirty="0" smtClean="0"/>
              <a:t>1 – The MyFootballClub Project</a:t>
            </a:r>
          </a:p>
          <a:p>
            <a:endParaRPr lang="en-US" sz="2000" dirty="0" smtClean="0"/>
          </a:p>
          <a:p>
            <a:r>
              <a:rPr lang="en-US" sz="2000" dirty="0" smtClean="0"/>
              <a:t>2 – Getting Access</a:t>
            </a:r>
          </a:p>
          <a:p>
            <a:endParaRPr lang="en-US" sz="2000" dirty="0" smtClean="0"/>
          </a:p>
          <a:p>
            <a:r>
              <a:rPr lang="en-US" sz="2000" dirty="0" smtClean="0"/>
              <a:t>3 – Season Setup</a:t>
            </a:r>
          </a:p>
          <a:p>
            <a:endParaRPr lang="en-US" sz="2000" dirty="0" smtClean="0"/>
          </a:p>
          <a:p>
            <a:r>
              <a:rPr lang="en-US" sz="2400" b="1" dirty="0" smtClean="0"/>
              <a:t>4 – Registrations</a:t>
            </a:r>
          </a:p>
          <a:p>
            <a:endParaRPr lang="en-US" sz="2000" dirty="0" smtClean="0"/>
          </a:p>
          <a:p>
            <a:r>
              <a:rPr lang="en-US" sz="2000" dirty="0" smtClean="0"/>
              <a:t>5 – Registration Management</a:t>
            </a:r>
          </a:p>
        </p:txBody>
      </p:sp>
      <p:sp>
        <p:nvSpPr>
          <p:cNvPr id="21" name="Footer Placeholder 20"/>
          <p:cNvSpPr>
            <a:spLocks noGrp="1"/>
          </p:cNvSpPr>
          <p:nvPr>
            <p:ph type="ftr" sz="quarter" idx="3"/>
          </p:nvPr>
        </p:nvSpPr>
        <p:spPr/>
        <p:txBody>
          <a:bodyPr/>
          <a:lstStyle/>
          <a:p>
            <a:r>
              <a:rPr lang="en-US" smtClean="0"/>
              <a:t>Presentation name : 00.00.00 : Page</a:t>
            </a:r>
            <a:endParaRPr lang="en-US"/>
          </a:p>
        </p:txBody>
      </p:sp>
      <p:sp>
        <p:nvSpPr>
          <p:cNvPr id="20" name="Slide Number Placeholder 19"/>
          <p:cNvSpPr>
            <a:spLocks noGrp="1"/>
          </p:cNvSpPr>
          <p:nvPr>
            <p:ph type="sldNum" sz="quarter" idx="4"/>
          </p:nvPr>
        </p:nvSpPr>
        <p:spPr/>
        <p:txBody>
          <a:bodyPr/>
          <a:lstStyle/>
          <a:p>
            <a:fld id="{CB7C61FA-D17A-5A49-B066-2361354B3FAC}"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 Overview</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endParaRPr lang="en-AU" dirty="0" smtClean="0"/>
          </a:p>
          <a:p>
            <a:pPr>
              <a:buFont typeface="Arial" pitchFamily="34" charset="0"/>
              <a:buChar char="•"/>
            </a:pPr>
            <a:r>
              <a:rPr lang="en-AU" dirty="0" smtClean="0"/>
              <a:t> Self Registration</a:t>
            </a:r>
          </a:p>
          <a:p>
            <a:endParaRPr lang="en-AU" dirty="0" smtClean="0"/>
          </a:p>
          <a:p>
            <a:pPr>
              <a:buFont typeface="Arial" pitchFamily="34" charset="0"/>
              <a:buChar char="•"/>
            </a:pPr>
            <a:r>
              <a:rPr lang="en-AU" dirty="0" smtClean="0"/>
              <a:t> Approving Registrations</a:t>
            </a:r>
          </a:p>
          <a:p>
            <a:pPr>
              <a:buFont typeface="Arial" pitchFamily="34" charset="0"/>
              <a:buChar char="•"/>
            </a:pPr>
            <a:endParaRPr lang="en-AU" dirty="0" smtClean="0"/>
          </a:p>
          <a:p>
            <a:pPr>
              <a:buFont typeface="Arial" pitchFamily="34" charset="0"/>
              <a:buChar char="•"/>
            </a:pPr>
            <a:r>
              <a:rPr lang="en-AU" dirty="0" smtClean="0"/>
              <a:t>De-Registrations</a:t>
            </a:r>
          </a:p>
          <a:p>
            <a:endParaRPr lang="en-AU" dirty="0" smtClean="0"/>
          </a:p>
          <a:p>
            <a:pPr>
              <a:buFont typeface="Arial" pitchFamily="34" charset="0"/>
              <a:buChar char="•"/>
            </a:pPr>
            <a:r>
              <a:rPr lang="en-AU" dirty="0" smtClean="0"/>
              <a:t> Registering Non Player Roles (coach, volunteers)</a:t>
            </a:r>
          </a:p>
          <a:p>
            <a:endParaRPr lang="en-AU" dirty="0" smtClean="0"/>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Registrations</a:t>
            </a:r>
            <a:endParaRPr lang="en-US" dirty="0"/>
          </a:p>
        </p:txBody>
      </p:sp>
      <p:sp>
        <p:nvSpPr>
          <p:cNvPr id="3" name="Content Placeholder 2"/>
          <p:cNvSpPr>
            <a:spLocks noGrp="1"/>
          </p:cNvSpPr>
          <p:nvPr>
            <p:ph idx="1"/>
          </p:nvPr>
        </p:nvSpPr>
        <p:spPr>
          <a:xfrm>
            <a:off x="1080000" y="2249362"/>
            <a:ext cx="7602362" cy="5220000"/>
          </a:xfrm>
        </p:spPr>
        <p:txBody>
          <a:bodyPr>
            <a:normAutofit/>
          </a:bodyPr>
          <a:lstStyle/>
          <a:p>
            <a:pPr lvl="3"/>
            <a:r>
              <a:rPr lang="en-AU" sz="1600" dirty="0" smtClean="0"/>
              <a:t>This is where a player logs into the system, and registers with the club of their choice for the coming season. </a:t>
            </a:r>
          </a:p>
          <a:p>
            <a:pPr lvl="3"/>
            <a:r>
              <a:rPr lang="en-AU" sz="1600" dirty="0" smtClean="0"/>
              <a:t>A player can only register with a club which has a valid registration package. This is controlled by the club using age groups, start/end dates, gender, football type, season, etc. </a:t>
            </a:r>
          </a:p>
          <a:p>
            <a:pPr lvl="3"/>
            <a:r>
              <a:rPr lang="en-AU" sz="1600" dirty="0" smtClean="0"/>
              <a:t>When a player self registers they do not need to complete an FFA Player Registration Form.</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29</a:t>
            </a:fld>
            <a:endParaRPr lang="en-US" dirty="0"/>
          </a:p>
        </p:txBody>
      </p:sp>
      <p:sp>
        <p:nvSpPr>
          <p:cNvPr id="4" name="TextBox 3"/>
          <p:cNvSpPr txBox="1"/>
          <p:nvPr/>
        </p:nvSpPr>
        <p:spPr>
          <a:xfrm>
            <a:off x="994302" y="1551544"/>
            <a:ext cx="5968450" cy="369332"/>
          </a:xfrm>
          <a:prstGeom prst="rect">
            <a:avLst/>
          </a:prstGeom>
          <a:noFill/>
        </p:spPr>
        <p:txBody>
          <a:bodyPr wrap="square" rtlCol="0">
            <a:spAutoFit/>
          </a:bodyPr>
          <a:lstStyle/>
          <a:p>
            <a:r>
              <a:rPr lang="en-AU" dirty="0" smtClean="0">
                <a:solidFill>
                  <a:srgbClr val="FF0000"/>
                </a:solidFill>
              </a:rPr>
              <a:t>2. ONLINE PLAYER REGISTRATION</a:t>
            </a:r>
            <a:endParaRPr lang="en-AU" dirty="0">
              <a:solidFill>
                <a:srgbClr val="FF0000"/>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MyFootballClub Project</a:t>
            </a:r>
            <a:endParaRPr lang="en-US" dirty="0"/>
          </a:p>
        </p:txBody>
      </p:sp>
      <p:sp>
        <p:nvSpPr>
          <p:cNvPr id="3" name="Content Placeholder 2"/>
          <p:cNvSpPr>
            <a:spLocks noGrp="1"/>
          </p:cNvSpPr>
          <p:nvPr>
            <p:ph idx="1"/>
          </p:nvPr>
        </p:nvSpPr>
        <p:spPr/>
        <p:txBody>
          <a:bodyPr/>
          <a:lstStyle/>
          <a:p>
            <a:r>
              <a:rPr lang="en-AU" dirty="0" smtClean="0"/>
              <a:t>MyFootballClub is a project that aims to:</a:t>
            </a:r>
            <a:endParaRPr lang="en-US" dirty="0" smtClean="0"/>
          </a:p>
          <a:p>
            <a:pPr lvl="2"/>
            <a:endParaRPr lang="en-AU" dirty="0" smtClean="0"/>
          </a:p>
          <a:p>
            <a:pPr lvl="3"/>
            <a:r>
              <a:rPr lang="en-AU" sz="1600" dirty="0" smtClean="0"/>
              <a:t>Identify and recognise all individuals and organisations involved in football (player, referee, volunteer, club, etc), their multiple relationships within the sport, their interests and needs.</a:t>
            </a:r>
          </a:p>
          <a:p>
            <a:pPr lvl="3"/>
            <a:endParaRPr lang="en-AU" sz="1600" dirty="0" smtClean="0"/>
          </a:p>
          <a:p>
            <a:pPr lvl="3"/>
            <a:r>
              <a:rPr lang="en-AU" sz="1600" dirty="0" smtClean="0"/>
              <a:t>Make volunteers’ lives easier by delivering tools that are easy to use and provide the support they need.</a:t>
            </a:r>
          </a:p>
          <a:p>
            <a:pPr lvl="3"/>
            <a:endParaRPr lang="en-AU" sz="1600" dirty="0" smtClean="0"/>
          </a:p>
          <a:p>
            <a:pPr lvl="3"/>
            <a:r>
              <a:rPr lang="en-AU" sz="1600" dirty="0" smtClean="0"/>
              <a:t>Lower overall administration time and cost for managing football by adopting a shared system for all.</a:t>
            </a:r>
          </a:p>
          <a:p>
            <a:pPr lvl="3"/>
            <a:endParaRPr lang="en-AU" sz="1600" dirty="0" smtClean="0"/>
          </a:p>
          <a:p>
            <a:pPr lvl="3"/>
            <a:r>
              <a:rPr lang="en-AU" sz="1600" dirty="0" smtClean="0"/>
              <a:t>Assist in development planning e.g. participation and retention.</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Registration</a:t>
            </a:r>
            <a:endParaRPr lang="en-US" dirty="0"/>
          </a:p>
        </p:txBody>
      </p:sp>
      <p:sp>
        <p:nvSpPr>
          <p:cNvPr id="3" name="Content Placeholder 2"/>
          <p:cNvSpPr>
            <a:spLocks noGrp="1"/>
          </p:cNvSpPr>
          <p:nvPr>
            <p:ph idx="1"/>
          </p:nvPr>
        </p:nvSpPr>
        <p:spPr/>
        <p:txBody>
          <a:bodyPr>
            <a:normAutofit/>
          </a:bodyPr>
          <a:lstStyle/>
          <a:p>
            <a:r>
              <a:rPr lang="en-US" dirty="0" smtClean="0"/>
              <a:t>Training Video</a:t>
            </a:r>
          </a:p>
          <a:p>
            <a:endParaRPr lang="en-US" dirty="0" smtClean="0"/>
          </a:p>
          <a:p>
            <a:pPr lvl="3"/>
            <a:r>
              <a:rPr lang="en-AU" sz="1600" dirty="0" smtClean="0"/>
              <a:t>Player goes to </a:t>
            </a:r>
            <a:r>
              <a:rPr lang="en-AU" sz="1600" dirty="0" smtClean="0">
                <a:hlinkClick r:id="rId2"/>
              </a:rPr>
              <a:t>www.myfootballclub.com.au</a:t>
            </a:r>
            <a:endParaRPr lang="en-AU" sz="1600" dirty="0" smtClean="0"/>
          </a:p>
          <a:p>
            <a:pPr lvl="3"/>
            <a:r>
              <a:rPr lang="en-AU" sz="1600" dirty="0" smtClean="0"/>
              <a:t>Finds FFA no. and retrieves a password, or creates a new account</a:t>
            </a:r>
          </a:p>
          <a:p>
            <a:pPr lvl="3"/>
            <a:r>
              <a:rPr lang="en-AU" sz="1600" dirty="0" smtClean="0"/>
              <a:t>Logs in and selects ‘Register Now’</a:t>
            </a:r>
          </a:p>
          <a:p>
            <a:pPr lvl="3"/>
            <a:r>
              <a:rPr lang="en-AU" sz="1600" dirty="0" smtClean="0"/>
              <a:t>Update personal details</a:t>
            </a:r>
          </a:p>
          <a:p>
            <a:pPr lvl="3"/>
            <a:r>
              <a:rPr lang="en-AU" sz="1600" dirty="0" smtClean="0"/>
              <a:t>Upload head shot photograph</a:t>
            </a:r>
          </a:p>
          <a:p>
            <a:pPr marL="0" lvl="3" indent="0">
              <a:buNone/>
            </a:pPr>
            <a:endParaRPr lang="en-AU" sz="1600" dirty="0" smtClean="0"/>
          </a:p>
          <a:p>
            <a:pPr lvl="3"/>
            <a:r>
              <a:rPr lang="en-AU" sz="1600" dirty="0" smtClean="0"/>
              <a:t>Type in club name, select type (player) and select package</a:t>
            </a:r>
          </a:p>
          <a:p>
            <a:pPr lvl="3"/>
            <a:r>
              <a:rPr lang="en-AU" sz="1600" dirty="0" smtClean="0"/>
              <a:t>Acknowledge Terms &amp; Conditions</a:t>
            </a:r>
          </a:p>
          <a:p>
            <a:pPr lvl="3"/>
            <a:r>
              <a:rPr lang="en-AU" sz="1600" dirty="0" smtClean="0"/>
              <a:t>Select ‘Invoice Me’ or ‘Pay Now’</a:t>
            </a:r>
          </a:p>
          <a:p>
            <a:pPr lvl="3"/>
            <a:r>
              <a:rPr lang="en-AU" sz="1600" dirty="0" smtClean="0"/>
              <a:t>Answer any additional questions</a:t>
            </a:r>
          </a:p>
          <a:p>
            <a:pPr lvl="3"/>
            <a:r>
              <a:rPr lang="en-AU" sz="1600" dirty="0" smtClean="0"/>
              <a:t>Registration complete &amp; pending approval by club.</a:t>
            </a:r>
          </a:p>
        </p:txBody>
      </p:sp>
      <p:sp>
        <p:nvSpPr>
          <p:cNvPr id="8" name="Footer Placeholder 7"/>
          <p:cNvSpPr>
            <a:spLocks noGrp="1"/>
          </p:cNvSpPr>
          <p:nvPr>
            <p:ph type="ftr" sz="quarter" idx="3"/>
          </p:nvPr>
        </p:nvSpPr>
        <p:spPr/>
        <p:txBody>
          <a:bodyPr/>
          <a:lstStyle/>
          <a:p>
            <a:r>
              <a:rPr lang="en-US" smtClean="0"/>
              <a:t>Presentation name : 00.00.00 : Page</a:t>
            </a:r>
            <a:endParaRPr lang="en-US"/>
          </a:p>
        </p:txBody>
      </p:sp>
      <p:sp>
        <p:nvSpPr>
          <p:cNvPr id="7" name="Slide Number Placeholder 6"/>
          <p:cNvSpPr>
            <a:spLocks noGrp="1"/>
          </p:cNvSpPr>
          <p:nvPr>
            <p:ph type="sldNum" sz="quarter" idx="4"/>
          </p:nvPr>
        </p:nvSpPr>
        <p:spPr/>
        <p:txBody>
          <a:bodyPr/>
          <a:lstStyle/>
          <a:p>
            <a:fld id="{CB7C61FA-D17A-5A49-B066-2361354B3FAC}" type="slidenum">
              <a:rPr lang="en-US" smtClean="0"/>
              <a:pPr/>
              <a:t>30</a:t>
            </a:fld>
            <a:endParaRPr lang="en-US" dirty="0"/>
          </a:p>
        </p:txBody>
      </p:sp>
      <p:sp>
        <p:nvSpPr>
          <p:cNvPr id="4" name="TextBox 3"/>
          <p:cNvSpPr txBox="1"/>
          <p:nvPr/>
        </p:nvSpPr>
        <p:spPr>
          <a:xfrm>
            <a:off x="1176291" y="4221943"/>
            <a:ext cx="2672178" cy="369332"/>
          </a:xfrm>
          <a:prstGeom prst="rect">
            <a:avLst/>
          </a:prstGeom>
          <a:noFill/>
        </p:spPr>
        <p:txBody>
          <a:bodyPr wrap="square" rtlCol="0">
            <a:spAutoFit/>
          </a:bodyPr>
          <a:lstStyle/>
          <a:p>
            <a:r>
              <a:rPr lang="en-AU" dirty="0" smtClean="0">
                <a:solidFill>
                  <a:srgbClr val="FF0000"/>
                </a:solidFill>
              </a:rPr>
              <a:t>3. PAYMENT (optional)</a:t>
            </a:r>
            <a:endParaRPr lang="en-AU" dirty="0">
              <a:solidFill>
                <a:srgbClr val="FF000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Registrations Scenario</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r>
              <a:rPr lang="en-AU" sz="1800" b="1" dirty="0" smtClean="0"/>
              <a:t>I want my players to self register before the Registration Day (Pre Registration)</a:t>
            </a:r>
            <a:endParaRPr lang="en-AU" sz="1600" dirty="0" smtClean="0"/>
          </a:p>
          <a:p>
            <a:pPr lvl="3"/>
            <a:r>
              <a:rPr lang="en-AU" sz="1600" dirty="0" smtClean="0"/>
              <a:t>Club communicates and instructions to players (Self Registration Template).</a:t>
            </a:r>
          </a:p>
          <a:p>
            <a:pPr lvl="3"/>
            <a:r>
              <a:rPr lang="en-AU" sz="1600" dirty="0" smtClean="0"/>
              <a:t>Players bring invoice to club on Registration Day</a:t>
            </a:r>
          </a:p>
          <a:p>
            <a:pPr lvl="3"/>
            <a:r>
              <a:rPr lang="en-AU" sz="1600" dirty="0" smtClean="0"/>
              <a:t>Players can make payment, collect uniforms, etc, at registration day.</a:t>
            </a:r>
          </a:p>
          <a:p>
            <a:pPr lvl="3">
              <a:buNone/>
            </a:pPr>
            <a:r>
              <a:rPr lang="en-AU" sz="1600" dirty="0" smtClean="0"/>
              <a:t>		OR</a:t>
            </a:r>
          </a:p>
          <a:p>
            <a:pPr lvl="3"/>
            <a:r>
              <a:rPr lang="en-AU" sz="1600" dirty="0" smtClean="0"/>
              <a:t>Club can record paid players and accept in bulk at the end of the day.</a:t>
            </a:r>
          </a:p>
          <a:p>
            <a:pPr lvl="3">
              <a:buNone/>
            </a:pPr>
            <a:endParaRPr lang="en-AU" sz="1600" dirty="0" smtClean="0"/>
          </a:p>
          <a:p>
            <a:pPr lvl="3">
              <a:buNone/>
            </a:pPr>
            <a:r>
              <a:rPr lang="en-AU" sz="1600" dirty="0" smtClean="0">
                <a:solidFill>
                  <a:srgbClr val="00A4E4"/>
                </a:solidFill>
              </a:rPr>
              <a:t>For any players that did not pre-register</a:t>
            </a:r>
          </a:p>
          <a:p>
            <a:pPr lvl="3"/>
            <a:r>
              <a:rPr lang="en-AU" sz="1600" dirty="0" smtClean="0"/>
              <a:t>Club can take payment and give the player instructions to self register at home</a:t>
            </a:r>
          </a:p>
          <a:p>
            <a:pPr lvl="3">
              <a:buNone/>
            </a:pPr>
            <a:r>
              <a:rPr lang="en-AU" sz="1600" dirty="0" smtClean="0"/>
              <a:t>		</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Registrations Scenario</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r>
              <a:rPr lang="en-AU" sz="1800" b="1" dirty="0" smtClean="0"/>
              <a:t>I want to host my Registration Day before my players register online (Post Registration)</a:t>
            </a:r>
            <a:endParaRPr lang="en-AU" sz="1600" dirty="0" smtClean="0"/>
          </a:p>
          <a:p>
            <a:pPr lvl="3"/>
            <a:r>
              <a:rPr lang="en-AU" sz="1600" dirty="0" smtClean="0"/>
              <a:t>Send out Registration Day invites to players &amp; community.</a:t>
            </a:r>
          </a:p>
          <a:p>
            <a:pPr lvl="3"/>
            <a:r>
              <a:rPr lang="en-AU" sz="1600" dirty="0" smtClean="0"/>
              <a:t>Players attend the Registration Day and pay fees, collect uniform etc.</a:t>
            </a:r>
          </a:p>
          <a:p>
            <a:pPr lvl="3"/>
            <a:r>
              <a:rPr lang="en-AU" sz="1600" dirty="0" smtClean="0"/>
              <a:t>Club then gives each player an instruction sheet (Self Registration Template).</a:t>
            </a:r>
          </a:p>
          <a:p>
            <a:pPr lvl="3"/>
            <a:r>
              <a:rPr lang="en-AU" sz="1600" dirty="0" smtClean="0"/>
              <a:t>Players go home and do a self registration.</a:t>
            </a:r>
          </a:p>
          <a:p>
            <a:pPr lvl="3"/>
            <a:r>
              <a:rPr lang="en-AU" sz="1600" dirty="0" smtClean="0"/>
              <a:t>Club logs into Club Admin and accepts registrations.</a:t>
            </a:r>
          </a:p>
          <a:p>
            <a:pPr lvl="3"/>
            <a:endParaRPr lang="en-AU" sz="1600" dirty="0" smtClean="0"/>
          </a:p>
          <a:p>
            <a:pPr lvl="3"/>
            <a:r>
              <a:rPr lang="en-AU" sz="1600" dirty="0" smtClean="0"/>
              <a:t>This process can also be used for clubs who have selection trials and pick their teams before they register the players.</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Registrations Tips</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pPr lvl="3"/>
            <a:r>
              <a:rPr lang="en-AU" sz="1600" dirty="0" smtClean="0"/>
              <a:t>Provide your players with clear instructions. Use and customise the Self Registration Template to guide them through selecting the right options. </a:t>
            </a:r>
          </a:p>
          <a:p>
            <a:pPr lvl="3"/>
            <a:endParaRPr lang="en-AU" sz="1600" dirty="0" smtClean="0"/>
          </a:p>
          <a:p>
            <a:pPr lvl="3"/>
            <a:r>
              <a:rPr lang="en-AU" sz="1600" dirty="0" smtClean="0"/>
              <a:t>Set up an early bird registration at a reduced rate to encourage players to self register within a particular timeframe.</a:t>
            </a:r>
          </a:p>
          <a:p>
            <a:pPr lvl="3"/>
            <a:endParaRPr lang="en-AU" sz="1600" dirty="0" smtClean="0"/>
          </a:p>
          <a:p>
            <a:pPr lvl="3"/>
            <a:r>
              <a:rPr lang="en-AU" sz="1600" dirty="0" smtClean="0"/>
              <a:t> Clubs can control when and which players can register for their club.</a:t>
            </a:r>
          </a:p>
          <a:p>
            <a:pPr lvl="3"/>
            <a:endParaRPr lang="en-AU" sz="1600" dirty="0" smtClean="0"/>
          </a:p>
          <a:p>
            <a:pPr lvl="3"/>
            <a:r>
              <a:rPr lang="en-AU" sz="1600" dirty="0" smtClean="0"/>
              <a:t>Once a player has self registered – they are pending. The club then accepts or declines the registration.</a:t>
            </a:r>
          </a:p>
          <a:p>
            <a:pPr lvl="3"/>
            <a:endParaRPr lang="en-AU" sz="1600" dirty="0" smtClean="0"/>
          </a:p>
          <a:p>
            <a:pPr lvl="3"/>
            <a:r>
              <a:rPr lang="en-AU" sz="1600" dirty="0" smtClean="0"/>
              <a:t>The player has the opportunity to view and accept the Terms and Conditions by clicking a box – this is accepted as legally binding. Requires NO FORM.</a:t>
            </a:r>
          </a:p>
          <a:p>
            <a:pPr lvl="3">
              <a:buNone/>
            </a:pPr>
            <a:endParaRPr lang="en-AU" sz="1600" dirty="0" smtClean="0"/>
          </a:p>
          <a:p>
            <a:pPr lvl="3"/>
            <a:r>
              <a:rPr lang="en-AU" sz="1600" dirty="0" smtClean="0"/>
              <a:t>When a player self registers they do not need to complete a form of any kind even if they are new to Football. </a:t>
            </a:r>
          </a:p>
          <a:p>
            <a:pPr lvl="3"/>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Registrations</a:t>
            </a:r>
            <a:endParaRPr lang="en-US" dirty="0"/>
          </a:p>
        </p:txBody>
      </p:sp>
      <p:sp>
        <p:nvSpPr>
          <p:cNvPr id="3" name="Content Placeholder 2"/>
          <p:cNvSpPr>
            <a:spLocks noGrp="1"/>
          </p:cNvSpPr>
          <p:nvPr>
            <p:ph idx="1"/>
          </p:nvPr>
        </p:nvSpPr>
        <p:spPr>
          <a:xfrm>
            <a:off x="1080000" y="1548000"/>
            <a:ext cx="4430537" cy="5220000"/>
          </a:xfrm>
        </p:spPr>
        <p:txBody>
          <a:bodyPr>
            <a:normAutofit/>
          </a:bodyPr>
          <a:lstStyle/>
          <a:p>
            <a:pPr lvl="3"/>
            <a:endParaRPr lang="en-AU" sz="1600" dirty="0" smtClean="0"/>
          </a:p>
          <a:p>
            <a:pPr lvl="3">
              <a:buNone/>
            </a:pPr>
            <a:r>
              <a:rPr lang="en-AU" sz="1600" dirty="0" smtClean="0"/>
              <a:t>Accepting a player is a 2 step process:</a:t>
            </a:r>
          </a:p>
          <a:p>
            <a:pPr lvl="3">
              <a:buNone/>
            </a:pPr>
            <a:endParaRPr lang="en-AU" sz="1600" dirty="0" smtClean="0"/>
          </a:p>
          <a:p>
            <a:pPr marL="342900" lvl="3" indent="-342900">
              <a:buFont typeface="+mj-lt"/>
              <a:buAutoNum type="arabicPeriod"/>
            </a:pPr>
            <a:r>
              <a:rPr lang="en-AU" sz="1600" dirty="0" smtClean="0"/>
              <a:t>Taking Payment for the player (Updating Payment Status)</a:t>
            </a:r>
          </a:p>
          <a:p>
            <a:pPr marL="342900" lvl="3" indent="-342900">
              <a:buFont typeface="+mj-lt"/>
              <a:buAutoNum type="arabicPeriod"/>
            </a:pPr>
            <a:endParaRPr lang="en-AU" sz="1600" dirty="0" smtClean="0"/>
          </a:p>
          <a:p>
            <a:pPr marL="342900" lvl="3" indent="-342900">
              <a:buFont typeface="+mj-lt"/>
              <a:buAutoNum type="arabicPeriod"/>
            </a:pPr>
            <a:r>
              <a:rPr lang="en-AU" sz="1600" dirty="0" smtClean="0"/>
              <a:t>Approving a registration</a:t>
            </a:r>
          </a:p>
          <a:p>
            <a:pPr lvl="3"/>
            <a:endParaRPr lang="en-AU" sz="1600" dirty="0" smtClean="0"/>
          </a:p>
          <a:p>
            <a:pPr lvl="3">
              <a:buNone/>
            </a:pPr>
            <a:endParaRPr lang="en-AU" sz="1600" dirty="0" smtClean="0"/>
          </a:p>
          <a:p>
            <a:pPr lvl="3">
              <a:buNone/>
            </a:pPr>
            <a:endParaRPr lang="en-AU" sz="1600" dirty="0" smtClean="0"/>
          </a:p>
          <a:p>
            <a:pPr lvl="3">
              <a:buNone/>
            </a:pPr>
            <a:endParaRPr lang="en-AU" sz="1600" dirty="0" smtClean="0"/>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34</a:t>
            </a:fld>
            <a:endParaRPr lang="en-US" dirty="0"/>
          </a:p>
        </p:txBody>
      </p:sp>
      <p:pic>
        <p:nvPicPr>
          <p:cNvPr id="5122" name="Picture 2"/>
          <p:cNvPicPr>
            <a:picLocks noChangeAspect="1" noChangeArrowheads="1"/>
          </p:cNvPicPr>
          <p:nvPr/>
        </p:nvPicPr>
        <p:blipFill>
          <a:blip r:embed="rId2"/>
          <a:srcRect/>
          <a:stretch>
            <a:fillRect/>
          </a:stretch>
        </p:blipFill>
        <p:spPr bwMode="auto">
          <a:xfrm>
            <a:off x="5510537" y="1548000"/>
            <a:ext cx="3171825" cy="3114675"/>
          </a:xfrm>
          <a:prstGeom prst="rect">
            <a:avLst/>
          </a:prstGeom>
          <a:noFill/>
          <a:ln w="9525">
            <a:noFill/>
            <a:miter lim="800000"/>
            <a:headEnd/>
            <a:tailEnd/>
          </a:ln>
        </p:spPr>
      </p:pic>
      <p:sp>
        <p:nvSpPr>
          <p:cNvPr id="8" name="Rectangle 7"/>
          <p:cNvSpPr/>
          <p:nvPr/>
        </p:nvSpPr>
        <p:spPr>
          <a:xfrm>
            <a:off x="938536" y="4785064"/>
            <a:ext cx="7743825" cy="584775"/>
          </a:xfrm>
          <a:prstGeom prst="rect">
            <a:avLst/>
          </a:prstGeom>
        </p:spPr>
        <p:txBody>
          <a:bodyPr wrap="square">
            <a:spAutoFit/>
          </a:bodyPr>
          <a:lstStyle/>
          <a:p>
            <a:r>
              <a:rPr lang="en-AU" sz="1600" dirty="0" smtClean="0"/>
              <a:t>An important part of Accepting a player is understanding Player Status. A player is not considered registered until their status is ‘Active’</a:t>
            </a:r>
          </a:p>
        </p:txBody>
      </p:sp>
      <p:sp>
        <p:nvSpPr>
          <p:cNvPr id="4" name="TextBox 3"/>
          <p:cNvSpPr txBox="1"/>
          <p:nvPr/>
        </p:nvSpPr>
        <p:spPr>
          <a:xfrm>
            <a:off x="1012054" y="1349406"/>
            <a:ext cx="3798394" cy="369332"/>
          </a:xfrm>
          <a:prstGeom prst="rect">
            <a:avLst/>
          </a:prstGeom>
          <a:noFill/>
        </p:spPr>
        <p:txBody>
          <a:bodyPr wrap="square" rtlCol="0">
            <a:spAutoFit/>
          </a:bodyPr>
          <a:lstStyle/>
          <a:p>
            <a:r>
              <a:rPr lang="en-AU" dirty="0" smtClean="0">
                <a:solidFill>
                  <a:srgbClr val="FF0000"/>
                </a:solidFill>
              </a:rPr>
              <a:t>4. APPROVING REGISTRATIONS</a:t>
            </a:r>
            <a:endParaRPr lang="en-AU" dirty="0">
              <a:solidFill>
                <a:srgbClr val="FF0000"/>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 Status</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pPr lvl="3"/>
            <a:r>
              <a:rPr lang="en-AU" sz="1600" b="1" dirty="0" smtClean="0"/>
              <a:t>Pending (Awaiting Payment)</a:t>
            </a:r>
            <a:r>
              <a:rPr lang="en-AU" sz="1600" dirty="0" smtClean="0"/>
              <a:t>: The player has registered their interest for your club, but you need to update both payment status and approve the registration.</a:t>
            </a:r>
          </a:p>
          <a:p>
            <a:pPr lvl="3"/>
            <a:endParaRPr lang="en-AU" sz="1600" dirty="0" smtClean="0"/>
          </a:p>
          <a:p>
            <a:pPr lvl="3"/>
            <a:r>
              <a:rPr lang="en-AU" sz="1600" b="1" dirty="0" smtClean="0"/>
              <a:t>Pending (Awaiting Approval)</a:t>
            </a:r>
            <a:r>
              <a:rPr lang="en-AU" sz="1600" dirty="0" smtClean="0"/>
              <a:t>: The player is recorded as paid, but has not been accepted by the club. </a:t>
            </a:r>
          </a:p>
          <a:p>
            <a:pPr lvl="3"/>
            <a:endParaRPr lang="en-AU" sz="1600" dirty="0" smtClean="0"/>
          </a:p>
          <a:p>
            <a:pPr lvl="3"/>
            <a:r>
              <a:rPr lang="en-AU" sz="1600" b="1" dirty="0" smtClean="0"/>
              <a:t>Active</a:t>
            </a:r>
            <a:r>
              <a:rPr lang="en-AU" sz="1600" dirty="0" smtClean="0"/>
              <a:t>: Registered and Accepted by the club</a:t>
            </a:r>
          </a:p>
          <a:p>
            <a:pPr lvl="3"/>
            <a:endParaRPr lang="en-AU" sz="1600" dirty="0" smtClean="0"/>
          </a:p>
          <a:p>
            <a:pPr lvl="3"/>
            <a:r>
              <a:rPr lang="en-AU" sz="1600" b="1" dirty="0" smtClean="0"/>
              <a:t>Inactive</a:t>
            </a:r>
            <a:r>
              <a:rPr lang="en-AU" sz="1600" dirty="0" smtClean="0"/>
              <a:t>: Player was previously registered, but the registration is no longer Active.</a:t>
            </a:r>
          </a:p>
          <a:p>
            <a:pPr lvl="3"/>
            <a:endParaRPr lang="en-AU" sz="1600" dirty="0" smtClean="0"/>
          </a:p>
          <a:p>
            <a:pPr lvl="3"/>
            <a:r>
              <a:rPr lang="en-AU" sz="1600" b="1" dirty="0" smtClean="0"/>
              <a:t>Declined</a:t>
            </a:r>
            <a:r>
              <a:rPr lang="en-AU" sz="1600" dirty="0" smtClean="0"/>
              <a:t>: Player has been declined by the club </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Approving Registrations</a:t>
            </a:r>
            <a:endParaRPr lang="en-US" dirty="0"/>
          </a:p>
        </p:txBody>
      </p:sp>
      <p:sp>
        <p:nvSpPr>
          <p:cNvPr id="3" name="Content Placeholder 2"/>
          <p:cNvSpPr>
            <a:spLocks noGrp="1"/>
          </p:cNvSpPr>
          <p:nvPr>
            <p:ph idx="1"/>
          </p:nvPr>
        </p:nvSpPr>
        <p:spPr/>
        <p:txBody>
          <a:bodyPr/>
          <a:lstStyle/>
          <a:p>
            <a:r>
              <a:rPr lang="en-US" dirty="0" smtClean="0"/>
              <a:t>Training Video</a:t>
            </a:r>
          </a:p>
          <a:p>
            <a:endParaRPr lang="en-US" dirty="0" smtClean="0"/>
          </a:p>
          <a:p>
            <a:pPr lvl="3"/>
            <a:r>
              <a:rPr lang="en-AU" sz="1600" dirty="0" smtClean="0"/>
              <a:t>Club Registrar selects ‘Take Payments’</a:t>
            </a:r>
          </a:p>
          <a:p>
            <a:pPr lvl="3"/>
            <a:r>
              <a:rPr lang="en-AU" sz="1600" dirty="0" smtClean="0"/>
              <a:t>Searches for individual’s invoice or uses filters for bulk search</a:t>
            </a:r>
          </a:p>
          <a:p>
            <a:pPr lvl="3"/>
            <a:r>
              <a:rPr lang="en-AU" sz="1600" dirty="0" smtClean="0"/>
              <a:t>Find appropriate invoice(s)</a:t>
            </a:r>
          </a:p>
          <a:p>
            <a:pPr lvl="3"/>
            <a:r>
              <a:rPr lang="en-AU" sz="1600" dirty="0" smtClean="0"/>
              <a:t>Record payment for individual invoice by hitting ‘Select’, or process multiple unpaid invoices by ‘Bulk Payment’</a:t>
            </a:r>
          </a:p>
          <a:p>
            <a:pPr lvl="3"/>
            <a:r>
              <a:rPr lang="en-AU" sz="1600" dirty="0" smtClean="0"/>
              <a:t>Choice appears to Approve Registration in the same workflow; or</a:t>
            </a:r>
          </a:p>
          <a:p>
            <a:pPr lvl="3"/>
            <a:r>
              <a:rPr lang="en-AU" sz="1600" dirty="0" smtClean="0"/>
              <a:t>Select ‘Approve Registrations’</a:t>
            </a:r>
          </a:p>
          <a:p>
            <a:pPr lvl="3"/>
            <a:r>
              <a:rPr lang="en-AU" sz="1600" dirty="0" smtClean="0"/>
              <a:t>Select appropriate check boxes and hit ‘Approve Registrations’</a:t>
            </a:r>
          </a:p>
          <a:p>
            <a:pPr lvl="3"/>
            <a:endParaRPr lang="en-AU" sz="1600" dirty="0" smtClean="0"/>
          </a:p>
        </p:txBody>
      </p:sp>
      <p:sp>
        <p:nvSpPr>
          <p:cNvPr id="8" name="Footer Placeholder 7"/>
          <p:cNvSpPr>
            <a:spLocks noGrp="1"/>
          </p:cNvSpPr>
          <p:nvPr>
            <p:ph type="ftr" sz="quarter" idx="3"/>
          </p:nvPr>
        </p:nvSpPr>
        <p:spPr/>
        <p:txBody>
          <a:bodyPr/>
          <a:lstStyle/>
          <a:p>
            <a:r>
              <a:rPr lang="en-US" smtClean="0"/>
              <a:t>Presentation name : 00.00.00 : Page</a:t>
            </a:r>
            <a:endParaRPr lang="en-US"/>
          </a:p>
        </p:txBody>
      </p:sp>
      <p:sp>
        <p:nvSpPr>
          <p:cNvPr id="7" name="Slide Number Placeholder 6"/>
          <p:cNvSpPr>
            <a:spLocks noGrp="1"/>
          </p:cNvSpPr>
          <p:nvPr>
            <p:ph type="sldNum" sz="quarter" idx="4"/>
          </p:nvPr>
        </p:nvSpPr>
        <p:spPr/>
        <p:txBody>
          <a:bodyPr/>
          <a:lstStyle/>
          <a:p>
            <a:fld id="{CB7C61FA-D17A-5A49-B066-2361354B3FAC}" type="slidenum">
              <a:rPr lang="en-US" smtClean="0"/>
              <a:pPr/>
              <a:t>36</a:t>
            </a:fld>
            <a:endParaRPr lang="en-US" dirty="0"/>
          </a:p>
        </p:txBody>
      </p:sp>
      <p:sp>
        <p:nvSpPr>
          <p:cNvPr id="4" name="TextBox 3"/>
          <p:cNvSpPr txBox="1"/>
          <p:nvPr/>
        </p:nvSpPr>
        <p:spPr>
          <a:xfrm>
            <a:off x="2601184" y="5877017"/>
            <a:ext cx="4367814" cy="369332"/>
          </a:xfrm>
          <a:prstGeom prst="rect">
            <a:avLst/>
          </a:prstGeom>
          <a:noFill/>
        </p:spPr>
        <p:txBody>
          <a:bodyPr wrap="square" rtlCol="0">
            <a:spAutoFit/>
          </a:bodyPr>
          <a:lstStyle/>
          <a:p>
            <a:r>
              <a:rPr lang="en-AU" dirty="0" smtClean="0">
                <a:solidFill>
                  <a:srgbClr val="FF0000"/>
                </a:solidFill>
              </a:rPr>
              <a:t>REGISTRATION COMPLETE</a:t>
            </a:r>
            <a:endParaRPr lang="en-AU" dirty="0">
              <a:solidFill>
                <a:srgbClr val="FF00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De-Registering a Player (Transfers)</a:t>
            </a:r>
          </a:p>
        </p:txBody>
      </p:sp>
      <p:sp>
        <p:nvSpPr>
          <p:cNvPr id="3" name="Content Placeholder 2"/>
          <p:cNvSpPr>
            <a:spLocks noGrp="1"/>
          </p:cNvSpPr>
          <p:nvPr>
            <p:ph idx="1"/>
          </p:nvPr>
        </p:nvSpPr>
        <p:spPr>
          <a:xfrm>
            <a:off x="923278" y="1548000"/>
            <a:ext cx="5388745" cy="2225010"/>
          </a:xfrm>
        </p:spPr>
        <p:txBody>
          <a:bodyPr>
            <a:normAutofit/>
          </a:bodyPr>
          <a:lstStyle/>
          <a:p>
            <a:pPr marL="0" lvl="3">
              <a:buNone/>
            </a:pPr>
            <a:r>
              <a:rPr lang="en-AU" sz="1600" dirty="0" smtClean="0"/>
              <a:t>Inevitably, there will be cases where a player will need to cancel their registration with a club for one reason or another.</a:t>
            </a:r>
          </a:p>
          <a:p>
            <a:pPr lvl="3"/>
            <a:r>
              <a:rPr lang="en-AU" sz="1600" dirty="0" smtClean="0"/>
              <a:t>If the registration status is pending you can simply decline the registration.</a:t>
            </a:r>
          </a:p>
          <a:p>
            <a:pPr lvl="3"/>
            <a:r>
              <a:rPr lang="en-AU" sz="1600" dirty="0" smtClean="0"/>
              <a:t>If the player has already been made ‘Active’ then the player needs to be de-registered with the first club before they can register with another club.</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37</a:t>
            </a:fld>
            <a:endParaRPr lang="en-US" dirty="0"/>
          </a:p>
        </p:txBody>
      </p:sp>
      <p:pic>
        <p:nvPicPr>
          <p:cNvPr id="5123" name="Picture 3"/>
          <p:cNvPicPr>
            <a:picLocks noChangeAspect="1" noChangeArrowheads="1"/>
          </p:cNvPicPr>
          <p:nvPr/>
        </p:nvPicPr>
        <p:blipFill>
          <a:blip r:embed="rId2"/>
          <a:srcRect/>
          <a:stretch>
            <a:fillRect/>
          </a:stretch>
        </p:blipFill>
        <p:spPr bwMode="auto">
          <a:xfrm>
            <a:off x="6312023" y="1548000"/>
            <a:ext cx="2370339" cy="2694583"/>
          </a:xfrm>
          <a:prstGeom prst="rect">
            <a:avLst/>
          </a:prstGeom>
          <a:noFill/>
          <a:ln w="9525">
            <a:noFill/>
            <a:miter lim="800000"/>
            <a:headEnd/>
            <a:tailEnd/>
          </a:ln>
        </p:spPr>
      </p:pic>
      <p:sp>
        <p:nvSpPr>
          <p:cNvPr id="8" name="Rectangle 7"/>
          <p:cNvSpPr/>
          <p:nvPr/>
        </p:nvSpPr>
        <p:spPr>
          <a:xfrm>
            <a:off x="923278" y="4242583"/>
            <a:ext cx="7759084" cy="2062103"/>
          </a:xfrm>
          <a:prstGeom prst="rect">
            <a:avLst/>
          </a:prstGeom>
        </p:spPr>
        <p:txBody>
          <a:bodyPr wrap="square">
            <a:spAutoFit/>
          </a:bodyPr>
          <a:lstStyle/>
          <a:p>
            <a:pPr marL="0" lvl="3"/>
            <a:r>
              <a:rPr lang="en-AU" sz="1600" dirty="0" smtClean="0"/>
              <a:t>There are 2 options to cancel a registration:</a:t>
            </a:r>
          </a:p>
          <a:p>
            <a:pPr marL="342900" lvl="3" indent="-342900">
              <a:buFont typeface="+mj-lt"/>
              <a:buAutoNum type="arabicPeriod"/>
            </a:pPr>
            <a:endParaRPr lang="en-AU" sz="1600" dirty="0" smtClean="0"/>
          </a:p>
          <a:p>
            <a:pPr marL="342900" lvl="3" indent="-342900">
              <a:buClr>
                <a:srgbClr val="00A4E4"/>
              </a:buClr>
              <a:buFont typeface="+mj-lt"/>
              <a:buAutoNum type="arabicPeriod"/>
            </a:pPr>
            <a:r>
              <a:rPr lang="en-AU" sz="1600" dirty="0" smtClean="0"/>
              <a:t>Offline Cancellation:</a:t>
            </a:r>
          </a:p>
          <a:p>
            <a:pPr marL="800100" lvl="4" indent="-342900">
              <a:buClr>
                <a:srgbClr val="00A4E4"/>
              </a:buClr>
              <a:buFont typeface="Arial" pitchFamily="34" charset="0"/>
              <a:buChar char="•"/>
            </a:pPr>
            <a:r>
              <a:rPr lang="en-AU" sz="1600" dirty="0" smtClean="0"/>
              <a:t>Complete the NRR 08 Cancellation of Amateur Registration form signed by player and club.</a:t>
            </a:r>
          </a:p>
          <a:p>
            <a:pPr marL="800100" lvl="4" indent="-342900">
              <a:buClr>
                <a:srgbClr val="00A4E4"/>
              </a:buClr>
              <a:buFont typeface="Arial" pitchFamily="34" charset="0"/>
              <a:buChar char="•"/>
            </a:pPr>
            <a:r>
              <a:rPr lang="en-AU" sz="1600" dirty="0" smtClean="0"/>
              <a:t>Submit the form to your Association.</a:t>
            </a:r>
          </a:p>
          <a:p>
            <a:pPr marL="800100" lvl="4" indent="-342900">
              <a:buClr>
                <a:srgbClr val="00A4E4"/>
              </a:buClr>
              <a:buFont typeface="Arial" pitchFamily="34" charset="0"/>
              <a:buChar char="•"/>
            </a:pPr>
            <a:r>
              <a:rPr lang="en-AU" sz="1600" dirty="0" smtClean="0"/>
              <a:t>Association will update the player status in MyFootballClub to ‘Cancelled’.</a:t>
            </a:r>
          </a:p>
          <a:p>
            <a:pPr marL="800100" lvl="4" indent="-342900">
              <a:buClr>
                <a:srgbClr val="00A4E4"/>
              </a:buClr>
              <a:buFont typeface="Arial" pitchFamily="34" charset="0"/>
              <a:buChar char="•"/>
            </a:pPr>
            <a:r>
              <a:rPr lang="en-AU" sz="1600" dirty="0" smtClean="0"/>
              <a:t>Player is free to register with another club.</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De-Registering a Player (Transfers)</a:t>
            </a:r>
          </a:p>
        </p:txBody>
      </p:sp>
      <p:sp>
        <p:nvSpPr>
          <p:cNvPr id="3" name="Content Placeholder 2"/>
          <p:cNvSpPr>
            <a:spLocks noGrp="1"/>
          </p:cNvSpPr>
          <p:nvPr>
            <p:ph idx="1"/>
          </p:nvPr>
        </p:nvSpPr>
        <p:spPr>
          <a:xfrm>
            <a:off x="1080000" y="1548000"/>
            <a:ext cx="7602362" cy="5220000"/>
          </a:xfrm>
        </p:spPr>
        <p:txBody>
          <a:bodyPr>
            <a:normAutofit/>
          </a:bodyPr>
          <a:lstStyle/>
          <a:p>
            <a:pPr marL="342900" lvl="3" indent="-342900">
              <a:buFont typeface="+mj-lt"/>
              <a:buAutoNum type="arabicPeriod" startAt="2"/>
            </a:pPr>
            <a:r>
              <a:rPr lang="en-AU" sz="1600" dirty="0" smtClean="0"/>
              <a:t>Online Cancellation (no forms)</a:t>
            </a:r>
          </a:p>
          <a:p>
            <a:pPr marL="342900" lvl="3" indent="-342900"/>
            <a:r>
              <a:rPr lang="en-AU" sz="1600" dirty="0" smtClean="0"/>
              <a:t>Player logs in to their account and requests to De-Register.</a:t>
            </a:r>
          </a:p>
          <a:p>
            <a:pPr marL="342900" lvl="3" indent="-342900"/>
            <a:r>
              <a:rPr lang="en-AU" sz="1600" dirty="0" smtClean="0"/>
              <a:t>Request comes through to club to approve De-Registration.</a:t>
            </a:r>
          </a:p>
          <a:p>
            <a:pPr marL="342900" lvl="3" indent="-342900"/>
            <a:r>
              <a:rPr lang="en-AU" sz="1600" dirty="0" smtClean="0"/>
              <a:t>Association can approve or reject the De-Registration.</a:t>
            </a:r>
          </a:p>
          <a:p>
            <a:pPr marL="342900" lvl="3" indent="-342900"/>
            <a:r>
              <a:rPr lang="en-AU" sz="1600" dirty="0" smtClean="0"/>
              <a:t>If approved, the player is then free to register for another club.</a:t>
            </a:r>
          </a:p>
          <a:p>
            <a:pPr lvl="3"/>
            <a:endParaRPr lang="en-AU" sz="1600" dirty="0" smtClean="0"/>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38</a:t>
            </a:fld>
            <a:endParaRPr lang="en-US" dirty="0"/>
          </a:p>
        </p:txBody>
      </p:sp>
      <p:pic>
        <p:nvPicPr>
          <p:cNvPr id="6147" name="Picture 3"/>
          <p:cNvPicPr>
            <a:picLocks noChangeAspect="1" noChangeArrowheads="1"/>
          </p:cNvPicPr>
          <p:nvPr/>
        </p:nvPicPr>
        <p:blipFill>
          <a:blip r:embed="rId2"/>
          <a:srcRect/>
          <a:stretch>
            <a:fillRect/>
          </a:stretch>
        </p:blipFill>
        <p:spPr bwMode="auto">
          <a:xfrm>
            <a:off x="1080000" y="3354962"/>
            <a:ext cx="7069702" cy="3270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Non-Playing Roles</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r>
              <a:rPr lang="en-AU" dirty="0" smtClean="0"/>
              <a:t>Registering coaches and volunteers</a:t>
            </a:r>
          </a:p>
          <a:p>
            <a:pPr lvl="3"/>
            <a:endParaRPr lang="en-AU" sz="1600" dirty="0" smtClean="0"/>
          </a:p>
          <a:p>
            <a:pPr lvl="3"/>
            <a:r>
              <a:rPr lang="en-AU" sz="1600" dirty="0" smtClean="0"/>
              <a:t>MyFootballClub has the ability for your club to register non-playing roles within the system. This includes coaches and volunteers.</a:t>
            </a:r>
          </a:p>
          <a:p>
            <a:pPr lvl="3"/>
            <a:endParaRPr lang="en-AU" sz="1600" dirty="0" smtClean="0"/>
          </a:p>
          <a:p>
            <a:pPr lvl="3"/>
            <a:r>
              <a:rPr lang="en-AU" sz="1600" dirty="0" smtClean="0"/>
              <a:t>To do this, you must first create the appropriate registration fee. The fee must have the ‘Type’ field set to the appropriate type. </a:t>
            </a:r>
            <a:r>
              <a:rPr lang="en-AU" sz="1600" dirty="0" err="1" smtClean="0"/>
              <a:t>ie</a:t>
            </a:r>
            <a:r>
              <a:rPr lang="en-AU" sz="1600" dirty="0" smtClean="0"/>
              <a:t>. Coach or Volunteer.</a:t>
            </a:r>
          </a:p>
          <a:p>
            <a:pPr lvl="3"/>
            <a:endParaRPr lang="en-AU" sz="1600" dirty="0" smtClean="0"/>
          </a:p>
          <a:p>
            <a:pPr lvl="3"/>
            <a:r>
              <a:rPr lang="en-AU" sz="1600" dirty="0" smtClean="0"/>
              <a:t>From here, there are 2 options</a:t>
            </a:r>
          </a:p>
          <a:p>
            <a:pPr lvl="4"/>
            <a:r>
              <a:rPr lang="en-AU" sz="1600" dirty="0" smtClean="0"/>
              <a:t>Non-players can register the same way as players through self registration; </a:t>
            </a:r>
          </a:p>
          <a:p>
            <a:pPr lvl="4">
              <a:buNone/>
            </a:pPr>
            <a:r>
              <a:rPr lang="en-AU" sz="1600" dirty="0" smtClean="0"/>
              <a:t>OR</a:t>
            </a:r>
          </a:p>
          <a:p>
            <a:pPr lvl="4"/>
            <a:r>
              <a:rPr lang="en-AU" sz="1600" dirty="0" smtClean="0"/>
              <a:t>You can register them through Club Admin using the New Registration workflows.</a:t>
            </a:r>
          </a:p>
          <a:p>
            <a:pPr lvl="3"/>
            <a:endParaRPr lang="en-AU" sz="1600" dirty="0" smtClean="0"/>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MyFootballClub Portal</a:t>
            </a:r>
            <a:endParaRPr lang="en-US" dirty="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4</a:t>
            </a:fld>
            <a:endParaRPr lang="en-US" dirty="0"/>
          </a:p>
        </p:txBody>
      </p:sp>
      <p:pic>
        <p:nvPicPr>
          <p:cNvPr id="2050" name="Picture 2"/>
          <p:cNvPicPr>
            <a:picLocks noGrp="1" noChangeAspect="1" noChangeArrowheads="1"/>
          </p:cNvPicPr>
          <p:nvPr>
            <p:ph idx="1"/>
          </p:nvPr>
        </p:nvPicPr>
        <p:blipFill>
          <a:blip r:embed="rId2"/>
          <a:srcRect/>
          <a:stretch>
            <a:fillRect/>
          </a:stretch>
        </p:blipFill>
        <p:spPr bwMode="auto">
          <a:xfrm>
            <a:off x="190084" y="1348951"/>
            <a:ext cx="6300500" cy="5305684"/>
          </a:xfrm>
          <a:prstGeom prst="rect">
            <a:avLst/>
          </a:prstGeom>
          <a:noFill/>
          <a:ln w="9525">
            <a:noFill/>
            <a:miter lim="800000"/>
            <a:headEnd/>
            <a:tailEnd/>
          </a:ln>
        </p:spPr>
      </p:pic>
      <p:sp>
        <p:nvSpPr>
          <p:cNvPr id="6" name="Content Placeholder 2"/>
          <p:cNvSpPr txBox="1">
            <a:spLocks/>
          </p:cNvSpPr>
          <p:nvPr/>
        </p:nvSpPr>
        <p:spPr>
          <a:xfrm>
            <a:off x="6582025" y="1505707"/>
            <a:ext cx="2453391" cy="5220000"/>
          </a:xfrm>
          <a:prstGeom prst="rect">
            <a:avLst/>
          </a:prstGeom>
        </p:spPr>
        <p:txBody>
          <a:bodyPr vert="horz" lIns="0" tIns="0" rIns="0" bIns="0" rtlCol="0">
            <a:normAutofit fontScale="92500" lnSpcReduction="20000"/>
          </a:bodyPr>
          <a:lstStyle/>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r>
              <a:rPr kumimoji="0" lang="en-AU" sz="1600" b="0" i="0" u="none" strike="noStrike" kern="1200" cap="none" spc="0" normalizeH="0" baseline="0" noProof="0" dirty="0" smtClean="0">
                <a:ln>
                  <a:noFill/>
                </a:ln>
                <a:solidFill>
                  <a:srgbClr val="333333"/>
                </a:solidFill>
                <a:effectLst/>
                <a:uLnTx/>
                <a:uFillTx/>
                <a:latin typeface="+mn-lt"/>
                <a:ea typeface="+mn-ea"/>
                <a:cs typeface="+mn-cs"/>
              </a:rPr>
              <a:t>An Online Portal for Players, Clubs and Associations.</a:t>
            </a: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endParaRPr kumimoji="0" lang="en-AU" sz="1600" b="0" i="0" u="none" strike="noStrike" kern="1200" cap="none" spc="0" normalizeH="0" baseline="0" noProof="0" dirty="0" smtClean="0">
              <a:ln>
                <a:noFill/>
              </a:ln>
              <a:solidFill>
                <a:srgbClr val="333333"/>
              </a:solidFill>
              <a:effectLst/>
              <a:uLnTx/>
              <a:uFillTx/>
              <a:latin typeface="+mn-lt"/>
              <a:ea typeface="+mn-ea"/>
              <a:cs typeface="+mn-cs"/>
            </a:endParaRP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r>
              <a:rPr kumimoji="0" lang="en-AU" sz="1600" b="0" i="0" u="none" strike="noStrike" kern="1200" cap="none" spc="0" normalizeH="0" baseline="0" noProof="0" dirty="0" smtClean="0">
                <a:ln>
                  <a:noFill/>
                </a:ln>
                <a:solidFill>
                  <a:srgbClr val="333333"/>
                </a:solidFill>
                <a:effectLst/>
                <a:uLnTx/>
                <a:uFillTx/>
                <a:latin typeface="+mn-lt"/>
                <a:ea typeface="+mn-ea"/>
                <a:cs typeface="+mn-cs"/>
              </a:rPr>
              <a:t>An information resource for clubs on managing their club including volunteers, facilities, inclusive football, funding and other resources.</a:t>
            </a: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endParaRPr kumimoji="0" lang="en-AU" sz="1600" b="0" i="0" u="none" strike="noStrike" kern="1200" cap="none" spc="0" normalizeH="0" baseline="0" noProof="0" dirty="0" smtClean="0">
              <a:ln>
                <a:noFill/>
              </a:ln>
              <a:solidFill>
                <a:srgbClr val="333333"/>
              </a:solidFill>
              <a:effectLst/>
              <a:uLnTx/>
              <a:uFillTx/>
              <a:latin typeface="+mn-lt"/>
              <a:ea typeface="+mn-ea"/>
              <a:cs typeface="+mn-cs"/>
            </a:endParaRP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r>
              <a:rPr kumimoji="0" lang="en-AU" sz="1600" b="0" i="0" u="none" strike="noStrike" kern="1200" cap="none" spc="0" normalizeH="0" baseline="0" noProof="0" dirty="0" smtClean="0">
                <a:ln>
                  <a:noFill/>
                </a:ln>
                <a:solidFill>
                  <a:srgbClr val="333333"/>
                </a:solidFill>
                <a:effectLst/>
                <a:uLnTx/>
                <a:uFillTx/>
                <a:latin typeface="+mn-lt"/>
                <a:ea typeface="+mn-ea"/>
                <a:cs typeface="+mn-cs"/>
              </a:rPr>
              <a:t>A Registration tool</a:t>
            </a: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endParaRPr kumimoji="0" lang="en-AU" sz="1600" b="0" i="0" u="none" strike="noStrike" kern="1200" cap="none" spc="0" normalizeH="0" baseline="0" noProof="0" dirty="0" smtClean="0">
              <a:ln>
                <a:noFill/>
              </a:ln>
              <a:solidFill>
                <a:srgbClr val="333333"/>
              </a:solidFill>
              <a:effectLst/>
              <a:uLnTx/>
              <a:uFillTx/>
              <a:latin typeface="+mn-lt"/>
              <a:ea typeface="+mn-ea"/>
              <a:cs typeface="+mn-cs"/>
            </a:endParaRP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r>
              <a:rPr kumimoji="0" lang="en-AU" sz="1600" b="0" i="0" u="none" strike="noStrike" kern="1200" cap="none" spc="0" normalizeH="0" baseline="0" noProof="0" dirty="0" smtClean="0">
                <a:ln>
                  <a:noFill/>
                </a:ln>
                <a:solidFill>
                  <a:srgbClr val="333333"/>
                </a:solidFill>
                <a:effectLst/>
                <a:uLnTx/>
                <a:uFillTx/>
                <a:latin typeface="+mn-lt"/>
                <a:ea typeface="+mn-ea"/>
                <a:cs typeface="+mn-cs"/>
              </a:rPr>
              <a:t>A Competition Management tool</a:t>
            </a: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endParaRPr kumimoji="0" lang="en-AU" sz="1600" b="0" i="0" u="none" strike="noStrike" kern="1200" cap="none" spc="0" normalizeH="0" baseline="0" noProof="0" dirty="0" smtClean="0">
              <a:ln>
                <a:noFill/>
              </a:ln>
              <a:solidFill>
                <a:srgbClr val="333333"/>
              </a:solidFill>
              <a:effectLst/>
              <a:uLnTx/>
              <a:uFillTx/>
              <a:latin typeface="+mn-lt"/>
              <a:ea typeface="+mn-ea"/>
              <a:cs typeface="+mn-cs"/>
            </a:endParaRP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r>
              <a:rPr kumimoji="0" lang="en-AU" sz="1600" b="0" i="0" u="none" strike="noStrike" kern="1200" cap="none" spc="0" normalizeH="0" baseline="0" noProof="0" dirty="0" smtClean="0">
                <a:ln>
                  <a:noFill/>
                </a:ln>
                <a:solidFill>
                  <a:srgbClr val="333333"/>
                </a:solidFill>
                <a:effectLst/>
                <a:uLnTx/>
                <a:uFillTx/>
                <a:latin typeface="+mn-lt"/>
                <a:ea typeface="+mn-ea"/>
                <a:cs typeface="+mn-cs"/>
              </a:rPr>
              <a:t>A portal for future initiatives and resources</a:t>
            </a: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endParaRPr kumimoji="0" lang="en-AU" sz="1600" b="0" i="0" u="none" strike="noStrike" kern="1200" cap="none" spc="0" normalizeH="0" baseline="0" noProof="0" dirty="0" smtClean="0">
              <a:ln>
                <a:noFill/>
              </a:ln>
              <a:solidFill>
                <a:srgbClr val="333333"/>
              </a:solidFill>
              <a:effectLst/>
              <a:uLnTx/>
              <a:uFillTx/>
              <a:latin typeface="+mn-lt"/>
              <a:ea typeface="+mn-ea"/>
              <a:cs typeface="+mn-cs"/>
            </a:endParaRPr>
          </a:p>
          <a:p>
            <a:pPr marL="177800" marR="0" lvl="3" indent="-177800" algn="l" defTabSz="457200" rtl="0" eaLnBrk="1" fontAlgn="auto" latinLnBrk="0" hangingPunct="1">
              <a:lnSpc>
                <a:spcPct val="100000"/>
              </a:lnSpc>
              <a:spcBef>
                <a:spcPts val="850"/>
              </a:spcBef>
              <a:spcAft>
                <a:spcPts val="0"/>
              </a:spcAft>
              <a:buClr>
                <a:srgbClr val="00A4E4"/>
              </a:buClr>
              <a:buSzTx/>
              <a:buFont typeface="Arial"/>
              <a:buChar char="•"/>
              <a:tabLst/>
              <a:defRPr/>
            </a:pPr>
            <a:r>
              <a:rPr kumimoji="0" lang="en-AU" sz="1600" b="0" i="0" u="none" strike="noStrike" kern="1200" cap="none" spc="0" normalizeH="0" baseline="0" noProof="0" dirty="0" smtClean="0">
                <a:ln>
                  <a:noFill/>
                </a:ln>
                <a:solidFill>
                  <a:srgbClr val="333333"/>
                </a:solidFill>
                <a:effectLst/>
                <a:uLnTx/>
                <a:uFillTx/>
                <a:latin typeface="+mn-lt"/>
                <a:ea typeface="+mn-ea"/>
                <a:cs typeface="+mn-cs"/>
              </a:rPr>
              <a:t>A player resource, Club Finder tool and portal to Football Family ticketing.</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80000" y="1548000"/>
            <a:ext cx="4725996" cy="5220000"/>
          </a:xfrm>
        </p:spPr>
        <p:txBody>
          <a:bodyPr>
            <a:normAutofit/>
          </a:bodyPr>
          <a:lstStyle/>
          <a:p>
            <a:r>
              <a:rPr lang="en-US" sz="2000" dirty="0" smtClean="0"/>
              <a:t>1 – The MyFootballClub Project</a:t>
            </a:r>
          </a:p>
          <a:p>
            <a:endParaRPr lang="en-US" sz="2000" dirty="0" smtClean="0"/>
          </a:p>
          <a:p>
            <a:r>
              <a:rPr lang="en-US" sz="2000" dirty="0" smtClean="0"/>
              <a:t>2 – Getting Access</a:t>
            </a:r>
          </a:p>
          <a:p>
            <a:endParaRPr lang="en-US" sz="2000" dirty="0" smtClean="0"/>
          </a:p>
          <a:p>
            <a:r>
              <a:rPr lang="en-US" sz="2000" dirty="0" smtClean="0"/>
              <a:t>3 – Season Setup</a:t>
            </a:r>
          </a:p>
          <a:p>
            <a:endParaRPr lang="en-US" sz="2000" dirty="0" smtClean="0"/>
          </a:p>
          <a:p>
            <a:r>
              <a:rPr lang="en-US" sz="2000" dirty="0" smtClean="0"/>
              <a:t>4 – Registrations</a:t>
            </a:r>
          </a:p>
          <a:p>
            <a:endParaRPr lang="en-US" sz="2000" dirty="0" smtClean="0"/>
          </a:p>
          <a:p>
            <a:r>
              <a:rPr lang="en-US" sz="2400" b="1" dirty="0" smtClean="0"/>
              <a:t>5 – Registration Management</a:t>
            </a:r>
          </a:p>
        </p:txBody>
      </p:sp>
      <p:sp>
        <p:nvSpPr>
          <p:cNvPr id="21" name="Footer Placeholder 20"/>
          <p:cNvSpPr>
            <a:spLocks noGrp="1"/>
          </p:cNvSpPr>
          <p:nvPr>
            <p:ph type="ftr" sz="quarter" idx="3"/>
          </p:nvPr>
        </p:nvSpPr>
        <p:spPr/>
        <p:txBody>
          <a:bodyPr/>
          <a:lstStyle/>
          <a:p>
            <a:r>
              <a:rPr lang="en-US" smtClean="0"/>
              <a:t>Presentation name : 00.00.00 : Page</a:t>
            </a:r>
            <a:endParaRPr lang="en-US"/>
          </a:p>
        </p:txBody>
      </p:sp>
      <p:sp>
        <p:nvSpPr>
          <p:cNvPr id="20" name="Slide Number Placeholder 19"/>
          <p:cNvSpPr>
            <a:spLocks noGrp="1"/>
          </p:cNvSpPr>
          <p:nvPr>
            <p:ph type="sldNum" sz="quarter" idx="4"/>
          </p:nvPr>
        </p:nvSpPr>
        <p:spPr/>
        <p:txBody>
          <a:bodyPr/>
          <a:lstStyle/>
          <a:p>
            <a:fld id="{CB7C61FA-D17A-5A49-B066-2361354B3FAC}"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Registrations Management</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pPr>
              <a:buFont typeface="Arial" pitchFamily="34" charset="0"/>
              <a:buChar char="•"/>
            </a:pPr>
            <a:r>
              <a:rPr lang="en-AU" dirty="0" smtClean="0"/>
              <a:t> Updating Player Details</a:t>
            </a:r>
          </a:p>
          <a:p>
            <a:pPr>
              <a:buFont typeface="Arial" pitchFamily="34" charset="0"/>
              <a:buChar char="•"/>
            </a:pPr>
            <a:endParaRPr lang="en-AU" dirty="0" smtClean="0"/>
          </a:p>
          <a:p>
            <a:pPr>
              <a:buFont typeface="Arial" pitchFamily="34" charset="0"/>
              <a:buChar char="•"/>
            </a:pPr>
            <a:r>
              <a:rPr lang="en-AU" dirty="0" smtClean="0"/>
              <a:t> Team Allocations</a:t>
            </a:r>
          </a:p>
          <a:p>
            <a:pPr>
              <a:buFont typeface="Arial" pitchFamily="34" charset="0"/>
              <a:buChar char="•"/>
            </a:pPr>
            <a:endParaRPr lang="en-AU" dirty="0" smtClean="0"/>
          </a:p>
          <a:p>
            <a:pPr>
              <a:buFont typeface="Arial" pitchFamily="34" charset="0"/>
              <a:buChar char="•"/>
            </a:pPr>
            <a:r>
              <a:rPr lang="en-AU" dirty="0" smtClean="0"/>
              <a:t> Reporting</a:t>
            </a:r>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Updating Players Details</a:t>
            </a:r>
            <a:endParaRPr lang="en-US" dirty="0"/>
          </a:p>
        </p:txBody>
      </p:sp>
      <p:sp>
        <p:nvSpPr>
          <p:cNvPr id="3" name="Content Placeholder 2"/>
          <p:cNvSpPr>
            <a:spLocks noGrp="1"/>
          </p:cNvSpPr>
          <p:nvPr>
            <p:ph idx="1"/>
          </p:nvPr>
        </p:nvSpPr>
        <p:spPr>
          <a:xfrm>
            <a:off x="1080000" y="1548000"/>
            <a:ext cx="4681608" cy="5220000"/>
          </a:xfrm>
        </p:spPr>
        <p:txBody>
          <a:bodyPr>
            <a:normAutofit/>
          </a:bodyPr>
          <a:lstStyle/>
          <a:p>
            <a:pPr lvl="3"/>
            <a:endParaRPr lang="en-AU" sz="1600" dirty="0" smtClean="0"/>
          </a:p>
          <a:p>
            <a:pPr lvl="3"/>
            <a:r>
              <a:rPr lang="en-AU" sz="1600" dirty="0" smtClean="0"/>
              <a:t>At some point throughout the season, it is likely you will need to check or update your players’ details. You can also update the details for you volunteers and coaches in this area.</a:t>
            </a:r>
          </a:p>
          <a:p>
            <a:pPr lvl="3"/>
            <a:endParaRPr lang="en-AU" sz="1600" dirty="0" smtClean="0"/>
          </a:p>
          <a:p>
            <a:pPr lvl="3"/>
            <a:r>
              <a:rPr lang="en-AU" sz="1600" dirty="0" smtClean="0"/>
              <a:t>You have the ability to bring up a list of members through ‘</a:t>
            </a:r>
            <a:r>
              <a:rPr lang="en-AU" sz="1600" b="1" dirty="0" smtClean="0"/>
              <a:t>Search by Club List</a:t>
            </a:r>
            <a:r>
              <a:rPr lang="en-AU" sz="1600" dirty="0" smtClean="0"/>
              <a:t>’ or searching for an individual through ‘</a:t>
            </a:r>
            <a:r>
              <a:rPr lang="en-AU" sz="1600" b="1" dirty="0" smtClean="0"/>
              <a:t>Search by Individual</a:t>
            </a:r>
            <a:r>
              <a:rPr lang="en-AU" sz="1600" dirty="0" smtClean="0"/>
              <a:t>’</a:t>
            </a:r>
          </a:p>
          <a:p>
            <a:pPr lvl="3">
              <a:buNone/>
            </a:pPr>
            <a:endParaRPr lang="en-AU" sz="1600" dirty="0" smtClean="0"/>
          </a:p>
          <a:p>
            <a:pPr lvl="3">
              <a:buNone/>
            </a:pPr>
            <a:endParaRPr lang="en-AU" sz="1600" dirty="0" smtClean="0"/>
          </a:p>
          <a:p>
            <a:pPr lvl="3">
              <a:buNone/>
            </a:pPr>
            <a:endParaRPr lang="en-AU" sz="1600" dirty="0" smtClean="0"/>
          </a:p>
          <a:p>
            <a:pPr lvl="3">
              <a:buNone/>
            </a:pPr>
            <a:endParaRPr lang="en-AU" sz="1600" dirty="0" smtClean="0"/>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42</a:t>
            </a:fld>
            <a:endParaRPr lang="en-US" dirty="0"/>
          </a:p>
        </p:txBody>
      </p:sp>
      <p:pic>
        <p:nvPicPr>
          <p:cNvPr id="6146" name="Picture 2"/>
          <p:cNvPicPr>
            <a:picLocks noChangeAspect="1" noChangeArrowheads="1"/>
          </p:cNvPicPr>
          <p:nvPr/>
        </p:nvPicPr>
        <p:blipFill>
          <a:blip r:embed="rId2"/>
          <a:srcRect/>
          <a:stretch>
            <a:fillRect/>
          </a:stretch>
        </p:blipFill>
        <p:spPr bwMode="auto">
          <a:xfrm>
            <a:off x="5919171" y="1548000"/>
            <a:ext cx="2533650"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by Club List</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pPr lvl="3"/>
            <a:r>
              <a:rPr lang="en-AU" sz="1600" dirty="0" smtClean="0"/>
              <a:t>Use the Filters (Gender, Adult/Youth, Season, Type, Status, Role) to produce a list of your choice</a:t>
            </a:r>
          </a:p>
          <a:p>
            <a:pPr lvl="3"/>
            <a:endParaRPr lang="en-AU" sz="1600" dirty="0" smtClean="0"/>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43</a:t>
            </a:fld>
            <a:endParaRPr lang="en-US" dirty="0"/>
          </a:p>
        </p:txBody>
      </p:sp>
      <p:pic>
        <p:nvPicPr>
          <p:cNvPr id="6" name="Picture 5"/>
          <p:cNvPicPr>
            <a:picLocks noChangeAspect="1" noChangeArrowheads="1"/>
          </p:cNvPicPr>
          <p:nvPr/>
        </p:nvPicPr>
        <p:blipFill>
          <a:blip r:embed="rId2"/>
          <a:srcRect/>
          <a:stretch>
            <a:fillRect/>
          </a:stretch>
        </p:blipFill>
        <p:spPr bwMode="auto">
          <a:xfrm>
            <a:off x="1713390" y="2141508"/>
            <a:ext cx="6826928" cy="4409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by Individual</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pPr lvl="3"/>
            <a:r>
              <a:rPr lang="en-AU" sz="1600" dirty="0" smtClean="0"/>
              <a:t>Enter the player’s details into one, or more, of the fields to find the club member you need.</a:t>
            </a:r>
          </a:p>
          <a:p>
            <a:pPr lvl="3"/>
            <a:endParaRPr lang="en-AU" sz="1600" dirty="0" smtClean="0"/>
          </a:p>
          <a:p>
            <a:pPr lvl="3"/>
            <a:endParaRPr lang="en-AU" sz="1600" dirty="0" smtClean="0"/>
          </a:p>
          <a:p>
            <a:pPr lvl="3">
              <a:buNone/>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44</a:t>
            </a:fld>
            <a:endParaRPr lang="en-US" dirty="0"/>
          </a:p>
        </p:txBody>
      </p:sp>
      <p:pic>
        <p:nvPicPr>
          <p:cNvPr id="7" name="Picture 4"/>
          <p:cNvPicPr>
            <a:picLocks noChangeAspect="1" noChangeArrowheads="1"/>
          </p:cNvPicPr>
          <p:nvPr/>
        </p:nvPicPr>
        <p:blipFill>
          <a:blip r:embed="rId2"/>
          <a:srcRect/>
          <a:stretch>
            <a:fillRect/>
          </a:stretch>
        </p:blipFill>
        <p:spPr bwMode="auto">
          <a:xfrm>
            <a:off x="2583402" y="1922152"/>
            <a:ext cx="6098960" cy="45900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Reports</a:t>
            </a:r>
            <a:endParaRPr lang="en-US" dirty="0"/>
          </a:p>
        </p:txBody>
      </p:sp>
      <p:sp>
        <p:nvSpPr>
          <p:cNvPr id="3" name="Content Placeholder 2"/>
          <p:cNvSpPr>
            <a:spLocks noGrp="1"/>
          </p:cNvSpPr>
          <p:nvPr>
            <p:ph idx="1"/>
          </p:nvPr>
        </p:nvSpPr>
        <p:spPr>
          <a:xfrm>
            <a:off x="1080000" y="1548000"/>
            <a:ext cx="5023650" cy="5220000"/>
          </a:xfrm>
        </p:spPr>
        <p:txBody>
          <a:bodyPr>
            <a:normAutofit/>
          </a:bodyPr>
          <a:lstStyle/>
          <a:p>
            <a:pPr lvl="3"/>
            <a:r>
              <a:rPr lang="en-AU" sz="1600" dirty="0" smtClean="0"/>
              <a:t>The reports area provides a number of different reports that allow clubs to find the information they need from registrations.</a:t>
            </a:r>
          </a:p>
          <a:p>
            <a:pPr lvl="3"/>
            <a:endParaRPr lang="en-AU" sz="1600" dirty="0" smtClean="0"/>
          </a:p>
          <a:p>
            <a:pPr lvl="3"/>
            <a:r>
              <a:rPr lang="en-AU" sz="1600" dirty="0" smtClean="0"/>
              <a:t>These reports can be used to help manage administrative duties, such as tracking incomplete registrations, finding contact information, etc.</a:t>
            </a:r>
          </a:p>
          <a:p>
            <a:pPr lvl="3"/>
            <a:endParaRPr lang="en-AU" sz="1600" dirty="0" smtClean="0"/>
          </a:p>
          <a:p>
            <a:pPr lvl="3"/>
            <a:r>
              <a:rPr lang="en-AU" sz="1600" dirty="0" smtClean="0"/>
              <a:t>All the reports can be viewed on the screen, or exported into a number of formats including Excel, PDF, etc</a:t>
            </a:r>
          </a:p>
          <a:p>
            <a:pPr lvl="3"/>
            <a:endParaRPr lang="en-AU" sz="1600" dirty="0" smtClean="0"/>
          </a:p>
          <a:p>
            <a:pPr lvl="3"/>
            <a:r>
              <a:rPr lang="en-AU" sz="1600" dirty="0" smtClean="0"/>
              <a:t>Reports are developed and modified based on club recommendations – we are always happy to take comments/suggestions!</a:t>
            </a:r>
          </a:p>
          <a:p>
            <a:pPr lvl="3"/>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45</a:t>
            </a:fld>
            <a:endParaRPr lang="en-US" dirty="0"/>
          </a:p>
        </p:txBody>
      </p:sp>
      <p:pic>
        <p:nvPicPr>
          <p:cNvPr id="1026" name="Picture 2"/>
          <p:cNvPicPr>
            <a:picLocks noChangeAspect="1" noChangeArrowheads="1"/>
          </p:cNvPicPr>
          <p:nvPr/>
        </p:nvPicPr>
        <p:blipFill>
          <a:blip r:embed="rId2"/>
          <a:srcRect/>
          <a:stretch>
            <a:fillRect/>
          </a:stretch>
        </p:blipFill>
        <p:spPr bwMode="auto">
          <a:xfrm>
            <a:off x="6103650" y="1548000"/>
            <a:ext cx="2552700"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 Examples</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pPr lvl="3"/>
            <a:r>
              <a:rPr lang="en-AU" sz="1600" b="1" dirty="0" smtClean="0"/>
              <a:t>Registered Player (Full Detail)</a:t>
            </a:r>
            <a:r>
              <a:rPr lang="en-AU" sz="1600" dirty="0" smtClean="0"/>
              <a:t> – Shows all registrations with all the data collected as part of the registration. Useful for exporting to Excel. Options available to filter and choose the data required.</a:t>
            </a:r>
          </a:p>
          <a:p>
            <a:pPr lvl="3"/>
            <a:endParaRPr lang="en-AU" sz="1600" dirty="0" smtClean="0"/>
          </a:p>
          <a:p>
            <a:pPr lvl="3"/>
            <a:r>
              <a:rPr lang="en-AU" sz="1600" b="1" dirty="0" smtClean="0"/>
              <a:t>Registration Summary Report</a:t>
            </a:r>
            <a:r>
              <a:rPr lang="en-AU" sz="1600" dirty="0" smtClean="0"/>
              <a:t> – Useful high level report that shows statistics and trends of your clubs registrations.</a:t>
            </a:r>
          </a:p>
          <a:p>
            <a:pPr lvl="3"/>
            <a:endParaRPr lang="en-AU" sz="1600" dirty="0" smtClean="0"/>
          </a:p>
          <a:p>
            <a:pPr lvl="3"/>
            <a:r>
              <a:rPr lang="en-AU" sz="1600" b="1" dirty="0" smtClean="0"/>
              <a:t>Additional Questions </a:t>
            </a:r>
            <a:r>
              <a:rPr lang="en-AU" sz="1600" dirty="0" smtClean="0"/>
              <a:t>– Provides a list of responses to your club question for each registration.</a:t>
            </a:r>
          </a:p>
          <a:p>
            <a:pPr lvl="3"/>
            <a:endParaRPr lang="en-AU" sz="1600" dirty="0" smtClean="0"/>
          </a:p>
          <a:p>
            <a:pPr lvl="3"/>
            <a:r>
              <a:rPr lang="en-AU" sz="1600" b="1" dirty="0" smtClean="0"/>
              <a:t>Parent Details </a:t>
            </a:r>
            <a:r>
              <a:rPr lang="en-AU" sz="1600" dirty="0" smtClean="0"/>
              <a:t>– Provides a list of contact details of players’ parents.</a:t>
            </a:r>
          </a:p>
          <a:p>
            <a:pPr lvl="3"/>
            <a:endParaRPr lang="en-AU" sz="1600" dirty="0" smtClean="0"/>
          </a:p>
          <a:p>
            <a:pPr lvl="3"/>
            <a:r>
              <a:rPr lang="en-AU" sz="1600" b="1" dirty="0" smtClean="0"/>
              <a:t>Fee Breakdown </a:t>
            </a:r>
            <a:r>
              <a:rPr lang="en-AU" sz="1600" dirty="0" smtClean="0"/>
              <a:t>– Shows the breakdown of fees for each registration. Useful to work out how much of the fees will be distributed to organisations above clubs.</a:t>
            </a:r>
          </a:p>
          <a:p>
            <a:pPr lvl="3"/>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MyFootballClub Support Structure</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pPr lvl="3"/>
            <a:r>
              <a:rPr lang="en-AU" sz="1600" b="1" dirty="0" smtClean="0"/>
              <a:t>MyFootballClub Support Centre</a:t>
            </a:r>
          </a:p>
          <a:p>
            <a:pPr lvl="4"/>
            <a:r>
              <a:rPr lang="en-AU" sz="1600" dirty="0" smtClean="0"/>
              <a:t>(02) 8020 4199</a:t>
            </a:r>
          </a:p>
          <a:p>
            <a:pPr lvl="4"/>
            <a:r>
              <a:rPr lang="en-AU" sz="1600" dirty="0" smtClean="0">
                <a:hlinkClick r:id="rId2"/>
              </a:rPr>
              <a:t>myfootballclub@footballaustralia.com.au</a:t>
            </a:r>
            <a:endParaRPr lang="en-AU" sz="1600" dirty="0" smtClean="0"/>
          </a:p>
          <a:p>
            <a:pPr lvl="3"/>
            <a:endParaRPr lang="en-AU" sz="1600" dirty="0" smtClean="0"/>
          </a:p>
          <a:p>
            <a:pPr lvl="3"/>
            <a:r>
              <a:rPr lang="en-AU" sz="1600" b="1" dirty="0" smtClean="0"/>
              <a:t>MyFootballClub website </a:t>
            </a:r>
            <a:r>
              <a:rPr lang="en-AU" sz="1600" dirty="0" smtClean="0"/>
              <a:t>(</a:t>
            </a:r>
            <a:r>
              <a:rPr lang="en-AU" sz="1600" dirty="0" smtClean="0">
                <a:hlinkClick r:id="rId3"/>
              </a:rPr>
              <a:t>www.myfootballclub.com.au</a:t>
            </a:r>
            <a:r>
              <a:rPr lang="en-AU" sz="1600" dirty="0" smtClean="0"/>
              <a:t>)</a:t>
            </a:r>
          </a:p>
          <a:p>
            <a:pPr lvl="4"/>
            <a:r>
              <a:rPr lang="en-AU" sz="1600" dirty="0" smtClean="0"/>
              <a:t>Manuals</a:t>
            </a:r>
          </a:p>
          <a:p>
            <a:pPr lvl="4"/>
            <a:r>
              <a:rPr lang="en-AU" sz="1600" dirty="0" smtClean="0"/>
              <a:t>Videos</a:t>
            </a:r>
          </a:p>
          <a:p>
            <a:pPr lvl="3"/>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thank you</a:t>
            </a:r>
            <a:endParaRPr lang="en-US" dirty="0"/>
          </a:p>
        </p:txBody>
      </p:sp>
      <p:sp>
        <p:nvSpPr>
          <p:cNvPr id="3" name="Subtitle 2"/>
          <p:cNvSpPr>
            <a:spLocks noGrp="1"/>
          </p:cNvSpPr>
          <p:nvPr>
            <p:ph type="subTitle" idx="1"/>
          </p:nvPr>
        </p:nvSpPr>
        <p:spPr>
          <a:xfrm>
            <a:off x="5616000" y="5328000"/>
            <a:ext cx="3528000" cy="1314000"/>
          </a:xfrm>
        </p:spPr>
        <p:txBody>
          <a:bodyPr>
            <a:normAutofit/>
          </a:bodyPr>
          <a:lstStyle/>
          <a:p>
            <a:r>
              <a:rPr lang="en-US" dirty="0" smtClean="0"/>
              <a:t>Please contact Ben Langford for </a:t>
            </a:r>
            <a:br>
              <a:rPr lang="en-US" dirty="0" smtClean="0"/>
            </a:br>
            <a:r>
              <a:rPr lang="en-US" dirty="0" smtClean="0"/>
              <a:t>further  information:</a:t>
            </a:r>
            <a:br>
              <a:rPr lang="en-US" dirty="0" smtClean="0"/>
            </a:br>
            <a:r>
              <a:rPr lang="en-US" b="1" dirty="0" smtClean="0"/>
              <a:t>t: </a:t>
            </a:r>
            <a:r>
              <a:rPr lang="en-US" dirty="0" smtClean="0"/>
              <a:t>+61 2 8020 4114</a:t>
            </a:r>
            <a:br>
              <a:rPr lang="en-US" dirty="0" smtClean="0"/>
            </a:br>
            <a:r>
              <a:rPr lang="en-US" b="1" dirty="0" smtClean="0"/>
              <a:t>e: </a:t>
            </a:r>
            <a:r>
              <a:rPr lang="en-US" dirty="0" smtClean="0"/>
              <a:t>Ben.Langford@footballaustralia.com.au</a:t>
            </a:r>
            <a:br>
              <a:rPr lang="en-US" dirty="0" smtClean="0"/>
            </a:br>
            <a:endParaRPr lang="en-US" dirty="0" smtClean="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Myths About MyFootballClub</a:t>
            </a:r>
            <a:endParaRPr lang="en-US" dirty="0"/>
          </a:p>
        </p:txBody>
      </p:sp>
      <p:sp>
        <p:nvSpPr>
          <p:cNvPr id="3" name="Content Placeholder 2"/>
          <p:cNvSpPr>
            <a:spLocks noGrp="1"/>
          </p:cNvSpPr>
          <p:nvPr>
            <p:ph idx="1"/>
          </p:nvPr>
        </p:nvSpPr>
        <p:spPr>
          <a:xfrm>
            <a:off x="1080000" y="1548000"/>
            <a:ext cx="7719976" cy="5220000"/>
          </a:xfrm>
        </p:spPr>
        <p:txBody>
          <a:bodyPr/>
          <a:lstStyle/>
          <a:p>
            <a:pPr lvl="3">
              <a:buNone/>
            </a:pPr>
            <a:endParaRPr lang="en-AU" sz="1600" dirty="0" smtClean="0"/>
          </a:p>
          <a:p>
            <a:pPr lvl="3"/>
            <a:r>
              <a:rPr lang="en-AU" sz="1600" dirty="0" smtClean="0"/>
              <a:t>Clubs do NOT lose control of who registers with their club. Clubs and Associations decide which player registrations are accepted.</a:t>
            </a:r>
          </a:p>
          <a:p>
            <a:pPr lvl="3"/>
            <a:endParaRPr lang="en-AU" sz="1600" dirty="0" smtClean="0"/>
          </a:p>
          <a:p>
            <a:pPr lvl="3"/>
            <a:endParaRPr lang="en-AU" sz="1600" dirty="0" smtClean="0"/>
          </a:p>
          <a:p>
            <a:pPr lvl="3"/>
            <a:r>
              <a:rPr lang="en-AU" sz="1600" dirty="0" smtClean="0"/>
              <a:t>The system will not alienate your players. The registration system is a tool to assist with registering players. It is not meant to replace your registration days or change the way you interact with your members.</a:t>
            </a:r>
          </a:p>
          <a:p>
            <a:pPr lvl="3"/>
            <a:endParaRPr lang="en-AU" sz="1600" dirty="0" smtClean="0"/>
          </a:p>
          <a:p>
            <a:pPr lvl="3"/>
            <a:endParaRPr lang="en-AU" sz="1600" dirty="0" smtClean="0"/>
          </a:p>
          <a:p>
            <a:pPr lvl="3"/>
            <a:r>
              <a:rPr lang="en-AU" sz="1600" dirty="0" smtClean="0"/>
              <a:t>FFA will NOT sell or pass on any player records to third parties, sponsors or others. All participants have the option to opt-out of receiving email communications.</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5</a:t>
            </a:fld>
            <a:endParaRPr lang="en-US" dirty="0"/>
          </a:p>
        </p:txBody>
      </p:sp>
    </p:spTree>
    <p:extLst>
      <p:ext uri="{BB962C8B-B14F-4D97-AF65-F5344CB8AC3E}">
        <p14:creationId xmlns:p14="http://schemas.microsoft.com/office/powerpoint/2010/main" xmlns="" val="40795975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MyFootballClub</a:t>
            </a:r>
            <a:endParaRPr lang="en-US" dirty="0"/>
          </a:p>
        </p:txBody>
      </p:sp>
      <p:sp>
        <p:nvSpPr>
          <p:cNvPr id="3" name="Content Placeholder 2"/>
          <p:cNvSpPr>
            <a:spLocks noGrp="1"/>
          </p:cNvSpPr>
          <p:nvPr>
            <p:ph idx="1"/>
          </p:nvPr>
        </p:nvSpPr>
        <p:spPr>
          <a:xfrm>
            <a:off x="1080000" y="1548000"/>
            <a:ext cx="7719976" cy="5220000"/>
          </a:xfrm>
        </p:spPr>
        <p:txBody>
          <a:bodyPr/>
          <a:lstStyle/>
          <a:p>
            <a:r>
              <a:rPr lang="en-AU" dirty="0" smtClean="0"/>
              <a:t>Club Benefits:</a:t>
            </a:r>
          </a:p>
          <a:p>
            <a:pPr lvl="3"/>
            <a:r>
              <a:rPr lang="en-AU" sz="1600" b="1" dirty="0" smtClean="0"/>
              <a:t>Eliminates the need for paper forms.</a:t>
            </a:r>
          </a:p>
          <a:p>
            <a:pPr lvl="3">
              <a:spcAft>
                <a:spcPts val="1200"/>
              </a:spcAft>
            </a:pPr>
            <a:r>
              <a:rPr lang="en-AU" sz="1600" dirty="0" smtClean="0"/>
              <a:t>Takes burden off club volunteers by allowing individuals to enter their details online and removing the need to fill out forms.</a:t>
            </a:r>
          </a:p>
          <a:p>
            <a:pPr lvl="3">
              <a:spcAft>
                <a:spcPts val="1200"/>
              </a:spcAft>
            </a:pPr>
            <a:r>
              <a:rPr lang="en-AU" sz="1600" b="1" dirty="0" smtClean="0"/>
              <a:t>The system is free of charge </a:t>
            </a:r>
            <a:r>
              <a:rPr lang="en-AU" sz="1600" dirty="0" smtClean="0"/>
              <a:t>- Saves you from buying and maintaining your own system.</a:t>
            </a:r>
          </a:p>
          <a:p>
            <a:pPr lvl="3">
              <a:spcAft>
                <a:spcPts val="1200"/>
              </a:spcAft>
            </a:pPr>
            <a:r>
              <a:rPr lang="en-AU" sz="1600" dirty="0" smtClean="0"/>
              <a:t>Reduce volunteers’ administration time, resources and effort .</a:t>
            </a:r>
          </a:p>
          <a:p>
            <a:pPr lvl="3">
              <a:spcAft>
                <a:spcPts val="1200"/>
              </a:spcAft>
            </a:pPr>
            <a:r>
              <a:rPr lang="en-AU" sz="1600" b="1" dirty="0" smtClean="0"/>
              <a:t>Ability for clubs to add “Additional Questions” and their own “Terms and Conditions</a:t>
            </a:r>
            <a:r>
              <a:rPr lang="en-AU" sz="1600" dirty="0" smtClean="0"/>
              <a:t>”. </a:t>
            </a:r>
          </a:p>
          <a:p>
            <a:pPr lvl="3">
              <a:spcAft>
                <a:spcPts val="1200"/>
              </a:spcAft>
            </a:pPr>
            <a:r>
              <a:rPr lang="en-AU" sz="1600" dirty="0" smtClean="0"/>
              <a:t>Online system available to you 24x7, anywhere in the world. </a:t>
            </a:r>
          </a:p>
          <a:p>
            <a:pPr lvl="3">
              <a:spcAft>
                <a:spcPts val="1200"/>
              </a:spcAft>
            </a:pPr>
            <a:r>
              <a:rPr lang="en-AU" sz="1600" dirty="0" smtClean="0"/>
              <a:t>Provide instant reporting and reconciliation for all levels of administration.</a:t>
            </a:r>
          </a:p>
          <a:p>
            <a:pPr lvl="3">
              <a:spcAft>
                <a:spcPts val="1200"/>
              </a:spcAft>
            </a:pPr>
            <a:r>
              <a:rPr lang="en-AU" sz="1600" b="1" dirty="0" smtClean="0"/>
              <a:t>Players can pay online, clubs receive money sooner. Sell Add-on items, such as uniforms, to players at point of registration</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6</a:t>
            </a:fld>
            <a:endParaRPr lang="en-US" dirty="0"/>
          </a:p>
        </p:txBody>
      </p:sp>
    </p:spTree>
    <p:extLst>
      <p:ext uri="{BB962C8B-B14F-4D97-AF65-F5344CB8AC3E}">
        <p14:creationId xmlns:p14="http://schemas.microsoft.com/office/powerpoint/2010/main" xmlns="" val="35106182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Registration Tool</a:t>
            </a:r>
            <a:endParaRPr lang="en-US" dirty="0"/>
          </a:p>
        </p:txBody>
      </p:sp>
      <p:sp>
        <p:nvSpPr>
          <p:cNvPr id="3" name="Content Placeholder 2"/>
          <p:cNvSpPr>
            <a:spLocks noGrp="1"/>
          </p:cNvSpPr>
          <p:nvPr>
            <p:ph idx="1"/>
          </p:nvPr>
        </p:nvSpPr>
        <p:spPr/>
        <p:txBody>
          <a:bodyPr/>
          <a:lstStyle/>
          <a:p>
            <a:r>
              <a:rPr lang="en-AU" dirty="0" smtClean="0"/>
              <a:t>Club Registration Cycle</a:t>
            </a:r>
          </a:p>
          <a:p>
            <a:pPr marL="342900" lvl="3" indent="-342900">
              <a:buFont typeface="+mj-lt"/>
              <a:buAutoNum type="arabicPeriod"/>
            </a:pPr>
            <a:r>
              <a:rPr lang="en-AU" sz="1600" dirty="0" smtClean="0"/>
              <a:t>Club Registrars request Access to MFC.</a:t>
            </a:r>
          </a:p>
          <a:p>
            <a:pPr marL="342900" lvl="3" indent="-342900">
              <a:buFont typeface="+mj-lt"/>
              <a:buAutoNum type="arabicPeriod"/>
            </a:pPr>
            <a:r>
              <a:rPr lang="en-AU" sz="1600" dirty="0" smtClean="0"/>
              <a:t>Association approves club registrar access.</a:t>
            </a:r>
          </a:p>
          <a:p>
            <a:pPr marL="342900" lvl="3" indent="-342900">
              <a:buFont typeface="+mj-lt"/>
              <a:buAutoNum type="arabicPeriod"/>
            </a:pPr>
            <a:r>
              <a:rPr lang="en-AU" sz="1600" dirty="0" smtClean="0"/>
              <a:t>Club completes season setup – Ages Groups, Fees/Packages (optional: Terms &amp; Conditions, Additional Questions, Add-</a:t>
            </a:r>
            <a:r>
              <a:rPr lang="en-AU" sz="1600" dirty="0" err="1" smtClean="0"/>
              <a:t>Ons</a:t>
            </a:r>
            <a:r>
              <a:rPr lang="en-AU" sz="1600" dirty="0" smtClean="0"/>
              <a:t>).</a:t>
            </a:r>
          </a:p>
          <a:p>
            <a:pPr marL="342900" lvl="3" indent="-342900">
              <a:buFont typeface="+mj-lt"/>
              <a:buAutoNum type="arabicPeriod"/>
            </a:pPr>
            <a:r>
              <a:rPr lang="en-AU" sz="1600" dirty="0" smtClean="0"/>
              <a:t>Club Communicates Registration process to Players (letters, emails, website).</a:t>
            </a:r>
          </a:p>
          <a:p>
            <a:pPr marL="342900" lvl="3" indent="-342900">
              <a:buFont typeface="+mj-lt"/>
              <a:buAutoNum type="arabicPeriod"/>
            </a:pPr>
            <a:endParaRPr lang="en-AU" sz="1600" dirty="0" smtClean="0"/>
          </a:p>
          <a:p>
            <a:pPr marL="342900" lvl="3" indent="-342900">
              <a:buFont typeface="+mj-lt"/>
              <a:buAutoNum type="arabicPeriod"/>
            </a:pPr>
            <a:endParaRPr lang="en-AU" sz="1600" dirty="0" smtClean="0"/>
          </a:p>
          <a:p>
            <a:pPr marL="342900" lvl="3" indent="-342900">
              <a:buFont typeface="+mj-lt"/>
              <a:buAutoNum type="arabicPeriod"/>
            </a:pPr>
            <a:endParaRPr lang="en-AU" sz="1600" dirty="0" smtClean="0"/>
          </a:p>
          <a:p>
            <a:pPr marL="342900" lvl="3" indent="-342900">
              <a:buFont typeface="+mj-lt"/>
              <a:buAutoNum type="arabicPeriod"/>
            </a:pPr>
            <a:endParaRPr lang="en-AU" sz="1600" dirty="0" smtClean="0"/>
          </a:p>
          <a:p>
            <a:pPr marL="342900" lvl="3" indent="-342900">
              <a:buFont typeface="+mj-lt"/>
              <a:buAutoNum type="arabicPeriod"/>
            </a:pPr>
            <a:endParaRPr lang="en-AU" sz="1600" dirty="0" smtClean="0"/>
          </a:p>
          <a:p>
            <a:pPr marL="342900" lvl="3" indent="-342900">
              <a:buFont typeface="+mj-lt"/>
              <a:buAutoNum type="arabicPeriod"/>
            </a:pPr>
            <a:r>
              <a:rPr lang="en-AU" sz="1600" dirty="0" smtClean="0"/>
              <a:t>Registrations are transferred to Competition Management tool.</a:t>
            </a:r>
          </a:p>
          <a:p>
            <a:pPr marL="342900" lvl="3" indent="-342900">
              <a:buFont typeface="+mj-lt"/>
              <a:buAutoNum type="arabicPeriod"/>
            </a:pPr>
            <a:r>
              <a:rPr lang="en-AU" sz="1600" dirty="0" smtClean="0"/>
              <a:t>Club/Association allocates players and teams in Competition Management tool.</a:t>
            </a:r>
          </a:p>
          <a:p>
            <a:pPr marL="342900" lvl="3" indent="-342900">
              <a:buFont typeface="+mj-lt"/>
              <a:buAutoNum type="arabicPeriod"/>
            </a:pPr>
            <a:endParaRPr lang="en-AU" sz="1600" dirty="0" smtClean="0"/>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7</a:t>
            </a:fld>
            <a:endParaRPr lang="en-US" dirty="0"/>
          </a:p>
        </p:txBody>
      </p:sp>
      <p:graphicFrame>
        <p:nvGraphicFramePr>
          <p:cNvPr id="6" name="Table 5"/>
          <p:cNvGraphicFramePr>
            <a:graphicFrameLocks noGrp="1"/>
          </p:cNvGraphicFramePr>
          <p:nvPr/>
        </p:nvGraphicFramePr>
        <p:xfrm>
          <a:off x="1473693" y="3737499"/>
          <a:ext cx="6298707" cy="1483360"/>
        </p:xfrm>
        <a:graphic>
          <a:graphicData uri="http://schemas.openxmlformats.org/drawingml/2006/table">
            <a:tbl>
              <a:tblPr firstRow="1" bandRow="1">
                <a:tableStyleId>{00A15C55-8517-42AA-B614-E9B94910E393}</a:tableStyleId>
              </a:tblPr>
              <a:tblGrid>
                <a:gridCol w="6298707"/>
              </a:tblGrid>
              <a:tr h="370840">
                <a:tc>
                  <a:txBody>
                    <a:bodyPr/>
                    <a:lstStyle/>
                    <a:p>
                      <a:r>
                        <a:rPr lang="en-US" sz="1600" dirty="0" smtClean="0"/>
                        <a:t>Self Registration (no forms)</a:t>
                      </a:r>
                      <a:endParaRPr lang="en-US" sz="1600"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Players Register online using Self Registration</a:t>
                      </a:r>
                    </a:p>
                  </a:txBody>
                  <a:tcPr anchor="ctr"/>
                </a:tc>
              </a:tr>
              <a:tr h="370840">
                <a:tc>
                  <a:txBody>
                    <a:bodyPr/>
                    <a:lstStyle/>
                    <a:p>
                      <a:r>
                        <a:rPr lang="en-US" sz="1200" dirty="0" smtClean="0"/>
                        <a:t>Player can Pay Online</a:t>
                      </a:r>
                      <a:endParaRPr lang="en-US" sz="1200" dirty="0"/>
                    </a:p>
                  </a:txBody>
                  <a:tcPr anchor="ctr"/>
                </a:tc>
              </a:tr>
              <a:tr h="370840">
                <a:tc>
                  <a:txBody>
                    <a:bodyPr/>
                    <a:lstStyle/>
                    <a:p>
                      <a:r>
                        <a:rPr lang="en-US" sz="1200" dirty="0" smtClean="0"/>
                        <a:t>Club accepts</a:t>
                      </a:r>
                      <a:r>
                        <a:rPr lang="en-US" sz="1200" baseline="0" dirty="0" smtClean="0"/>
                        <a:t> Registration</a:t>
                      </a:r>
                      <a:endParaRPr lang="en-US" sz="1200" dirty="0"/>
                    </a:p>
                  </a:txBody>
                  <a:tcPr anchor="ct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a:xfrm>
            <a:off x="1080000" y="1548000"/>
            <a:ext cx="4725996" cy="5220000"/>
          </a:xfrm>
        </p:spPr>
        <p:txBody>
          <a:bodyPr>
            <a:normAutofit/>
          </a:bodyPr>
          <a:lstStyle/>
          <a:p>
            <a:r>
              <a:rPr lang="en-US" sz="2000" dirty="0" smtClean="0"/>
              <a:t>1 – The MyFootballClub Project</a:t>
            </a:r>
          </a:p>
          <a:p>
            <a:endParaRPr lang="en-US" sz="2000" dirty="0" smtClean="0"/>
          </a:p>
          <a:p>
            <a:r>
              <a:rPr lang="en-US" sz="2400" b="1" dirty="0" smtClean="0"/>
              <a:t>2 – Getting Access</a:t>
            </a:r>
          </a:p>
          <a:p>
            <a:endParaRPr lang="en-US" sz="2000" dirty="0" smtClean="0"/>
          </a:p>
          <a:p>
            <a:r>
              <a:rPr lang="en-US" sz="2000" dirty="0" smtClean="0"/>
              <a:t>3 – Season Setup</a:t>
            </a:r>
          </a:p>
          <a:p>
            <a:endParaRPr lang="en-US" sz="2000" dirty="0" smtClean="0"/>
          </a:p>
          <a:p>
            <a:r>
              <a:rPr lang="en-US" sz="2000" dirty="0" smtClean="0"/>
              <a:t>4 – Registrations</a:t>
            </a:r>
          </a:p>
          <a:p>
            <a:endParaRPr lang="en-US" sz="2000" dirty="0" smtClean="0"/>
          </a:p>
          <a:p>
            <a:r>
              <a:rPr lang="en-US" sz="2000" dirty="0" smtClean="0"/>
              <a:t>5 – Registration Management</a:t>
            </a:r>
          </a:p>
        </p:txBody>
      </p:sp>
      <p:sp>
        <p:nvSpPr>
          <p:cNvPr id="21" name="Footer Placeholder 20"/>
          <p:cNvSpPr>
            <a:spLocks noGrp="1"/>
          </p:cNvSpPr>
          <p:nvPr>
            <p:ph type="ftr" sz="quarter" idx="3"/>
          </p:nvPr>
        </p:nvSpPr>
        <p:spPr/>
        <p:txBody>
          <a:bodyPr/>
          <a:lstStyle/>
          <a:p>
            <a:r>
              <a:rPr lang="en-US" smtClean="0"/>
              <a:t>Presentation name : 00.00.00 : Page</a:t>
            </a:r>
            <a:endParaRPr lang="en-US"/>
          </a:p>
        </p:txBody>
      </p:sp>
      <p:sp>
        <p:nvSpPr>
          <p:cNvPr id="20" name="Slide Number Placeholder 19"/>
          <p:cNvSpPr>
            <a:spLocks noGrp="1"/>
          </p:cNvSpPr>
          <p:nvPr>
            <p:ph type="sldNum" sz="quarter" idx="4"/>
          </p:nvPr>
        </p:nvSpPr>
        <p:spPr/>
        <p:txBody>
          <a:bodyPr/>
          <a:lstStyle/>
          <a:p>
            <a:fld id="{CB7C61FA-D17A-5A49-B066-2361354B3FAC}"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Access</a:t>
            </a:r>
            <a:endParaRPr lang="en-US" dirty="0"/>
          </a:p>
        </p:txBody>
      </p:sp>
      <p:sp>
        <p:nvSpPr>
          <p:cNvPr id="3" name="Content Placeholder 2"/>
          <p:cNvSpPr>
            <a:spLocks noGrp="1"/>
          </p:cNvSpPr>
          <p:nvPr>
            <p:ph idx="1"/>
          </p:nvPr>
        </p:nvSpPr>
        <p:spPr>
          <a:xfrm>
            <a:off x="1080000" y="1548000"/>
            <a:ext cx="7602362" cy="5220000"/>
          </a:xfrm>
        </p:spPr>
        <p:txBody>
          <a:bodyPr>
            <a:normAutofit/>
          </a:bodyPr>
          <a:lstStyle/>
          <a:p>
            <a:r>
              <a:rPr lang="en-AU" dirty="0" smtClean="0"/>
              <a:t>Club Registrar Access</a:t>
            </a:r>
          </a:p>
          <a:p>
            <a:pPr marL="0" lvl="3" indent="0">
              <a:buNone/>
            </a:pPr>
            <a:r>
              <a:rPr lang="en-AU" sz="1600" dirty="0" smtClean="0"/>
              <a:t>Member Federation sends out communication to their associations and clubs regarding process and timings. This will include:</a:t>
            </a:r>
          </a:p>
          <a:p>
            <a:pPr marL="525463" lvl="4" indent="-342900"/>
            <a:r>
              <a:rPr lang="en-AU" sz="1600" dirty="0" smtClean="0"/>
              <a:t>the Online User Access form</a:t>
            </a:r>
          </a:p>
          <a:p>
            <a:pPr marL="525463" lvl="4" indent="-342900"/>
            <a:r>
              <a:rPr lang="en-AU" sz="1600" dirty="0" smtClean="0"/>
              <a:t>The Online Payment Gateway request form</a:t>
            </a:r>
          </a:p>
          <a:p>
            <a:pPr marL="342900" lvl="3" indent="-342900">
              <a:buNone/>
            </a:pPr>
            <a:endParaRPr lang="en-AU" sz="1600" dirty="0" smtClean="0"/>
          </a:p>
          <a:p>
            <a:pPr marL="342900" lvl="3" indent="-342900">
              <a:buFont typeface="+mj-lt"/>
              <a:buAutoNum type="arabicPeriod"/>
            </a:pPr>
            <a:r>
              <a:rPr lang="en-AU" sz="1600" dirty="0" smtClean="0"/>
              <a:t>Club registrars complete the online form to request access as a Club registrar. (FFA Number is required on the User Access Form)</a:t>
            </a:r>
          </a:p>
          <a:p>
            <a:pPr marL="525463" lvl="4" indent="-342900"/>
            <a:r>
              <a:rPr lang="en-AU" sz="1600" dirty="0" smtClean="0"/>
              <a:t>Club registrars who have an FFA number as a player. Find their FFA number and retrieve password.</a:t>
            </a:r>
          </a:p>
          <a:p>
            <a:pPr marL="525463" lvl="4" indent="-342900"/>
            <a:r>
              <a:rPr lang="en-AU" sz="1600" dirty="0" smtClean="0"/>
              <a:t>Club Registrars who don’t have an FFA number- Need to Create an account through MFC to receive FFA number and password.</a:t>
            </a:r>
          </a:p>
          <a:p>
            <a:pPr marL="525463" lvl="4" indent="-342900"/>
            <a:endParaRPr lang="en-AU" sz="1600" dirty="0" smtClean="0"/>
          </a:p>
          <a:p>
            <a:pPr marL="342900" lvl="3" indent="-342900">
              <a:buFont typeface="+mj-lt"/>
              <a:buAutoNum type="arabicPeriod"/>
            </a:pPr>
            <a:r>
              <a:rPr lang="en-AU" sz="1600" dirty="0" smtClean="0"/>
              <a:t>All requests are approved and activated by the Member Federation.</a:t>
            </a:r>
          </a:p>
          <a:p>
            <a:pPr marL="342900" lvl="3" indent="-342900">
              <a:buNone/>
            </a:pPr>
            <a:r>
              <a:rPr lang="en-AU" sz="1600" i="1" dirty="0" smtClean="0"/>
              <a:t>* Access is setup per individual. Each individual should request their own access.</a:t>
            </a:r>
          </a:p>
        </p:txBody>
      </p:sp>
      <p:sp>
        <p:nvSpPr>
          <p:cNvPr id="10" name="Footer Placeholder 9"/>
          <p:cNvSpPr>
            <a:spLocks noGrp="1"/>
          </p:cNvSpPr>
          <p:nvPr>
            <p:ph type="ftr" sz="quarter" idx="3"/>
          </p:nvPr>
        </p:nvSpPr>
        <p:spPr/>
        <p:txBody>
          <a:bodyPr/>
          <a:lstStyle/>
          <a:p>
            <a:r>
              <a:rPr lang="en-US" smtClean="0"/>
              <a:t>Presentation name : 00.00.00 : Page</a:t>
            </a:r>
            <a:endParaRPr lang="en-US"/>
          </a:p>
        </p:txBody>
      </p:sp>
      <p:sp>
        <p:nvSpPr>
          <p:cNvPr id="9" name="Slide Number Placeholder 8"/>
          <p:cNvSpPr>
            <a:spLocks noGrp="1"/>
          </p:cNvSpPr>
          <p:nvPr>
            <p:ph type="sldNum" sz="quarter" idx="4"/>
          </p:nvPr>
        </p:nvSpPr>
        <p:spPr/>
        <p:txBody>
          <a:bodyPr/>
          <a:lstStyle/>
          <a:p>
            <a:fld id="{CB7C61FA-D17A-5A49-B066-2361354B3FAC}"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FAS_0078_FFA PPT Template 3">
  <a:themeElements>
    <a:clrScheme name="FFAS">
      <a:dk1>
        <a:srgbClr val="4E4E4E"/>
      </a:dk1>
      <a:lt1>
        <a:sysClr val="window" lastClr="FFFFFF"/>
      </a:lt1>
      <a:dk2>
        <a:srgbClr val="000000"/>
      </a:dk2>
      <a:lt2>
        <a:srgbClr val="EEECE1"/>
      </a:lt2>
      <a:accent1>
        <a:srgbClr val="DB5A1E"/>
      </a:accent1>
      <a:accent2>
        <a:srgbClr val="D7DF23"/>
      </a:accent2>
      <a:accent3>
        <a:srgbClr val="7FC347"/>
      </a:accent3>
      <a:accent4>
        <a:srgbClr val="00649D"/>
      </a:accent4>
      <a:accent5>
        <a:srgbClr val="ED174F"/>
      </a:accent5>
      <a:accent6>
        <a:srgbClr val="FFCB05"/>
      </a:accent6>
      <a:hlink>
        <a:srgbClr val="008BFF"/>
      </a:hlink>
      <a:folHlink>
        <a:srgbClr val="26A14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FFAS_0078_FFA PPT Template 3</Template>
  <TotalTime>946</TotalTime>
  <Words>3275</Words>
  <Application>Microsoft Office PowerPoint</Application>
  <PresentationFormat>On-screen Show (4:3)</PresentationFormat>
  <Paragraphs>504</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FFAS_0078_FFA PPT Template 3</vt:lpstr>
      <vt:lpstr>MyFootballClub Training</vt:lpstr>
      <vt:lpstr>Overview</vt:lpstr>
      <vt:lpstr>The MyFootballClub Project</vt:lpstr>
      <vt:lpstr>MyFootballClub Portal</vt:lpstr>
      <vt:lpstr>Myths About MyFootballClub</vt:lpstr>
      <vt:lpstr>Benefits of MyFootballClub</vt:lpstr>
      <vt:lpstr>Registration Tool</vt:lpstr>
      <vt:lpstr>Overview</vt:lpstr>
      <vt:lpstr>Getting Access</vt:lpstr>
      <vt:lpstr>Online Payments</vt:lpstr>
      <vt:lpstr>Online Payments</vt:lpstr>
      <vt:lpstr>Overview</vt:lpstr>
      <vt:lpstr>Self Registrations Process</vt:lpstr>
      <vt:lpstr>Club Admin Access</vt:lpstr>
      <vt:lpstr>Season Setup</vt:lpstr>
      <vt:lpstr>Our Details</vt:lpstr>
      <vt:lpstr>Our Details</vt:lpstr>
      <vt:lpstr>Our Contacts</vt:lpstr>
      <vt:lpstr>Registration Packages</vt:lpstr>
      <vt:lpstr>Registration Packages Setup</vt:lpstr>
      <vt:lpstr>Registration Packages</vt:lpstr>
      <vt:lpstr>Registration Package Scenarios</vt:lpstr>
      <vt:lpstr>Registration Package Scenarios</vt:lpstr>
      <vt:lpstr>Terms &amp; Conditions Setup</vt:lpstr>
      <vt:lpstr>Terms &amp; Conditions Setup</vt:lpstr>
      <vt:lpstr>Additional Questions Setup</vt:lpstr>
      <vt:lpstr>Overview</vt:lpstr>
      <vt:lpstr>Registrations Overview</vt:lpstr>
      <vt:lpstr>Self Registrations</vt:lpstr>
      <vt:lpstr>Self Registration</vt:lpstr>
      <vt:lpstr>Self Registrations Scenario</vt:lpstr>
      <vt:lpstr>Self Registrations Scenario</vt:lpstr>
      <vt:lpstr>Self Registrations Tips</vt:lpstr>
      <vt:lpstr>Approving Registrations</vt:lpstr>
      <vt:lpstr>Registrations Status</vt:lpstr>
      <vt:lpstr>Approving Registrations</vt:lpstr>
      <vt:lpstr>De-Registering a Player (Transfers)</vt:lpstr>
      <vt:lpstr>De-Registering a Player (Transfers)</vt:lpstr>
      <vt:lpstr>Registering Non-Playing Roles</vt:lpstr>
      <vt:lpstr>Overview</vt:lpstr>
      <vt:lpstr>Registrations Management</vt:lpstr>
      <vt:lpstr>Updating Players Details</vt:lpstr>
      <vt:lpstr>Search by Club List</vt:lpstr>
      <vt:lpstr>Search by Individual</vt:lpstr>
      <vt:lpstr>Reports</vt:lpstr>
      <vt:lpstr>Report Examples</vt:lpstr>
      <vt:lpstr>MyFootballClub Support Structure</vt:lpstr>
      <vt:lpstr>thank you</vt:lpstr>
    </vt:vector>
  </TitlesOfParts>
  <Company>Football Federation Australia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Page  Title Here</dc:title>
  <dc:creator>Ben Langford</dc:creator>
  <cp:lastModifiedBy>Roland Garros</cp:lastModifiedBy>
  <cp:revision>33</cp:revision>
  <dcterms:created xsi:type="dcterms:W3CDTF">2011-06-30T01:00:14Z</dcterms:created>
  <dcterms:modified xsi:type="dcterms:W3CDTF">2012-03-27T12:40:22Z</dcterms:modified>
</cp:coreProperties>
</file>